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 id="2147483708" r:id="rId5"/>
    <p:sldMasterId id="2147483720" r:id="rId6"/>
    <p:sldMasterId id="2147483732" r:id="rId7"/>
  </p:sldMasterIdLst>
  <p:notesMasterIdLst>
    <p:notesMasterId r:id="rId25"/>
  </p:notesMasterIdLst>
  <p:sldIdLst>
    <p:sldId id="338" r:id="rId8"/>
    <p:sldId id="257" r:id="rId9"/>
    <p:sldId id="341" r:id="rId10"/>
    <p:sldId id="258" r:id="rId11"/>
    <p:sldId id="259" r:id="rId12"/>
    <p:sldId id="260" r:id="rId13"/>
    <p:sldId id="261" r:id="rId14"/>
    <p:sldId id="262" r:id="rId15"/>
    <p:sldId id="263" r:id="rId16"/>
    <p:sldId id="264" r:id="rId17"/>
    <p:sldId id="265" r:id="rId18"/>
    <p:sldId id="342" r:id="rId19"/>
    <p:sldId id="339" r:id="rId20"/>
    <p:sldId id="340" r:id="rId21"/>
    <p:sldId id="266" r:id="rId22"/>
    <p:sldId id="267" r:id="rId23"/>
    <p:sldId id="320"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99" d="100"/>
          <a:sy n="99" d="100"/>
        </p:scale>
        <p:origin x="-72" y="-7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4.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B0931F-42AE-47CA-AE11-57A7B8CA6926}" type="datetimeFigureOut">
              <a:rPr lang="en-US" smtClean="0"/>
              <a:t>15/03/2023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D58EEF-2D9E-4CE2-9377-FA50A3A1438D}" type="slidenum">
              <a:rPr lang="en-US" smtClean="0"/>
              <a:t>‹#›</a:t>
            </a:fld>
            <a:endParaRPr lang="en-US"/>
          </a:p>
        </p:txBody>
      </p:sp>
    </p:spTree>
    <p:extLst>
      <p:ext uri="{BB962C8B-B14F-4D97-AF65-F5344CB8AC3E}">
        <p14:creationId xmlns:p14="http://schemas.microsoft.com/office/powerpoint/2010/main" val="23811400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56156D-592E-4B4D-8772-D689FB057AF4}" type="slidenum">
              <a:rPr lang="zh-CN" altLang="en-US" smtClean="0">
                <a:solidFill>
                  <a:prstClr val="black"/>
                </a:solidFill>
              </a:rPr>
              <a:pPr/>
              <a:t>2</a:t>
            </a:fld>
            <a:endParaRPr lang="zh-CN" altLang="en-US">
              <a:solidFill>
                <a:prstClr val="black"/>
              </a:solidFill>
            </a:endParaRPr>
          </a:p>
        </p:txBody>
      </p:sp>
    </p:spTree>
    <p:extLst>
      <p:ext uri="{BB962C8B-B14F-4D97-AF65-F5344CB8AC3E}">
        <p14:creationId xmlns:p14="http://schemas.microsoft.com/office/powerpoint/2010/main" val="19671216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56156D-592E-4B4D-8772-D689FB057AF4}" type="slidenum">
              <a:rPr lang="zh-CN" altLang="en-US" smtClean="0">
                <a:solidFill>
                  <a:prstClr val="black"/>
                </a:solidFill>
              </a:rPr>
              <a:pPr/>
              <a:t>12</a:t>
            </a:fld>
            <a:endParaRPr lang="zh-CN" altLang="en-US">
              <a:solidFill>
                <a:prstClr val="black"/>
              </a:solidFill>
            </a:endParaRPr>
          </a:p>
        </p:txBody>
      </p:sp>
    </p:spTree>
    <p:extLst>
      <p:ext uri="{BB962C8B-B14F-4D97-AF65-F5344CB8AC3E}">
        <p14:creationId xmlns:p14="http://schemas.microsoft.com/office/powerpoint/2010/main" val="15304806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56156D-592E-4B4D-8772-D689FB057AF4}" type="slidenum">
              <a:rPr lang="zh-CN" altLang="en-US">
                <a:solidFill>
                  <a:prstClr val="black"/>
                </a:solidFill>
              </a:rPr>
              <a:pPr/>
              <a:t>15</a:t>
            </a:fld>
            <a:endParaRPr lang="zh-CN" altLang="en-US">
              <a:solidFill>
                <a:prstClr val="black"/>
              </a:solidFill>
            </a:endParaRPr>
          </a:p>
        </p:txBody>
      </p:sp>
    </p:spTree>
    <p:extLst>
      <p:ext uri="{BB962C8B-B14F-4D97-AF65-F5344CB8AC3E}">
        <p14:creationId xmlns:p14="http://schemas.microsoft.com/office/powerpoint/2010/main" val="31747531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56156D-592E-4B4D-8772-D689FB057AF4}" type="slidenum">
              <a:rPr lang="zh-CN" altLang="en-US">
                <a:solidFill>
                  <a:prstClr val="black"/>
                </a:solidFill>
              </a:rPr>
              <a:pPr/>
              <a:t>16</a:t>
            </a:fld>
            <a:endParaRPr lang="zh-CN" altLang="en-US">
              <a:solidFill>
                <a:prstClr val="black"/>
              </a:solidFill>
            </a:endParaRPr>
          </a:p>
        </p:txBody>
      </p:sp>
    </p:spTree>
    <p:extLst>
      <p:ext uri="{BB962C8B-B14F-4D97-AF65-F5344CB8AC3E}">
        <p14:creationId xmlns:p14="http://schemas.microsoft.com/office/powerpoint/2010/main" val="14911925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56156D-592E-4B4D-8772-D689FB057AF4}" type="slidenum">
              <a:rPr lang="zh-CN" altLang="en-US" smtClean="0">
                <a:solidFill>
                  <a:prstClr val="black"/>
                </a:solidFill>
              </a:rPr>
              <a:pPr/>
              <a:t>3</a:t>
            </a:fld>
            <a:endParaRPr lang="zh-CN" altLang="en-US">
              <a:solidFill>
                <a:prstClr val="black"/>
              </a:solidFill>
            </a:endParaRPr>
          </a:p>
        </p:txBody>
      </p:sp>
    </p:spTree>
    <p:extLst>
      <p:ext uri="{BB962C8B-B14F-4D97-AF65-F5344CB8AC3E}">
        <p14:creationId xmlns:p14="http://schemas.microsoft.com/office/powerpoint/2010/main" val="28338225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56156D-592E-4B4D-8772-D689FB057AF4}" type="slidenum">
              <a:rPr lang="zh-CN" altLang="en-US" smtClean="0">
                <a:solidFill>
                  <a:prstClr val="black"/>
                </a:solidFill>
              </a:rPr>
              <a:pPr/>
              <a:t>4</a:t>
            </a:fld>
            <a:endParaRPr lang="zh-CN" altLang="en-US">
              <a:solidFill>
                <a:prstClr val="black"/>
              </a:solidFill>
            </a:endParaRPr>
          </a:p>
        </p:txBody>
      </p:sp>
    </p:spTree>
    <p:extLst>
      <p:ext uri="{BB962C8B-B14F-4D97-AF65-F5344CB8AC3E}">
        <p14:creationId xmlns:p14="http://schemas.microsoft.com/office/powerpoint/2010/main" val="26485773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56156D-592E-4B4D-8772-D689FB057AF4}" type="slidenum">
              <a:rPr lang="zh-CN" altLang="en-US" smtClean="0">
                <a:solidFill>
                  <a:prstClr val="black"/>
                </a:solidFill>
              </a:rPr>
              <a:pPr/>
              <a:t>5</a:t>
            </a:fld>
            <a:endParaRPr lang="zh-CN" altLang="en-US">
              <a:solidFill>
                <a:prstClr val="black"/>
              </a:solidFill>
            </a:endParaRPr>
          </a:p>
        </p:txBody>
      </p:sp>
    </p:spTree>
    <p:extLst>
      <p:ext uri="{BB962C8B-B14F-4D97-AF65-F5344CB8AC3E}">
        <p14:creationId xmlns:p14="http://schemas.microsoft.com/office/powerpoint/2010/main" val="6734864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56156D-592E-4B4D-8772-D689FB057AF4}" type="slidenum">
              <a:rPr lang="zh-CN" altLang="en-US" smtClean="0">
                <a:solidFill>
                  <a:prstClr val="black"/>
                </a:solidFill>
              </a:rPr>
              <a:pPr/>
              <a:t>7</a:t>
            </a:fld>
            <a:endParaRPr lang="zh-CN" altLang="en-US">
              <a:solidFill>
                <a:prstClr val="black"/>
              </a:solidFill>
            </a:endParaRPr>
          </a:p>
        </p:txBody>
      </p:sp>
    </p:spTree>
    <p:extLst>
      <p:ext uri="{BB962C8B-B14F-4D97-AF65-F5344CB8AC3E}">
        <p14:creationId xmlns:p14="http://schemas.microsoft.com/office/powerpoint/2010/main" val="36159075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56156D-592E-4B4D-8772-D689FB057AF4}" type="slidenum">
              <a:rPr lang="zh-CN" altLang="en-US" smtClean="0">
                <a:solidFill>
                  <a:prstClr val="black"/>
                </a:solidFill>
              </a:rPr>
              <a:pPr/>
              <a:t>8</a:t>
            </a:fld>
            <a:endParaRPr lang="zh-CN" altLang="en-US">
              <a:solidFill>
                <a:prstClr val="black"/>
              </a:solidFill>
            </a:endParaRPr>
          </a:p>
        </p:txBody>
      </p:sp>
    </p:spTree>
    <p:extLst>
      <p:ext uri="{BB962C8B-B14F-4D97-AF65-F5344CB8AC3E}">
        <p14:creationId xmlns:p14="http://schemas.microsoft.com/office/powerpoint/2010/main" val="12631509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56156D-592E-4B4D-8772-D689FB057AF4}" type="slidenum">
              <a:rPr lang="zh-CN" altLang="en-US" smtClean="0">
                <a:solidFill>
                  <a:prstClr val="black"/>
                </a:solidFill>
              </a:rPr>
              <a:pPr/>
              <a:t>9</a:t>
            </a:fld>
            <a:endParaRPr lang="zh-CN" altLang="en-US">
              <a:solidFill>
                <a:prstClr val="black"/>
              </a:solidFill>
            </a:endParaRPr>
          </a:p>
        </p:txBody>
      </p:sp>
    </p:spTree>
    <p:extLst>
      <p:ext uri="{BB962C8B-B14F-4D97-AF65-F5344CB8AC3E}">
        <p14:creationId xmlns:p14="http://schemas.microsoft.com/office/powerpoint/2010/main" val="6376013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56156D-592E-4B4D-8772-D689FB057AF4}" type="slidenum">
              <a:rPr lang="zh-CN" altLang="en-US">
                <a:solidFill>
                  <a:prstClr val="black"/>
                </a:solidFill>
              </a:rPr>
              <a:pPr/>
              <a:t>10</a:t>
            </a:fld>
            <a:endParaRPr lang="zh-CN" altLang="en-US">
              <a:solidFill>
                <a:prstClr val="black"/>
              </a:solidFill>
            </a:endParaRPr>
          </a:p>
        </p:txBody>
      </p:sp>
    </p:spTree>
    <p:extLst>
      <p:ext uri="{BB962C8B-B14F-4D97-AF65-F5344CB8AC3E}">
        <p14:creationId xmlns:p14="http://schemas.microsoft.com/office/powerpoint/2010/main" val="37388512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56156D-592E-4B4D-8772-D689FB057AF4}" type="slidenum">
              <a:rPr lang="zh-CN" altLang="en-US">
                <a:solidFill>
                  <a:prstClr val="black"/>
                </a:solidFill>
              </a:rPr>
              <a:pPr/>
              <a:t>11</a:t>
            </a:fld>
            <a:endParaRPr lang="zh-CN" altLang="en-US">
              <a:solidFill>
                <a:prstClr val="black"/>
              </a:solidFill>
            </a:endParaRPr>
          </a:p>
        </p:txBody>
      </p:sp>
    </p:spTree>
    <p:extLst>
      <p:ext uri="{BB962C8B-B14F-4D97-AF65-F5344CB8AC3E}">
        <p14:creationId xmlns:p14="http://schemas.microsoft.com/office/powerpoint/2010/main" val="9524169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1"/>
            </a:lvl1pPr>
          </a:lstStyle>
          <a:p>
            <a:r>
              <a:rPr lang="zh-CN" altLang="en-US"/>
              <a:t>单击此处编辑母版标题样式</a:t>
            </a:r>
            <a:endParaRPr lang="en-US" dirty="0"/>
          </a:p>
        </p:txBody>
      </p:sp>
      <p:sp>
        <p:nvSpPr>
          <p:cNvPr id="3" name="Subtitle 2"/>
          <p:cNvSpPr>
            <a:spLocks noGrp="1"/>
          </p:cNvSpPr>
          <p:nvPr>
            <p:ph type="subTitle" idx="1"/>
          </p:nvPr>
        </p:nvSpPr>
        <p:spPr>
          <a:xfrm>
            <a:off x="1524000" y="3602039"/>
            <a:ext cx="9144000" cy="1655762"/>
          </a:xfrm>
        </p:spPr>
        <p:txBody>
          <a:bodyPr/>
          <a:lstStyle>
            <a:lvl1pPr marL="0" indent="0" algn="ctr">
              <a:buNone/>
              <a:defRPr sz="2400"/>
            </a:lvl1pPr>
            <a:lvl2pPr marL="457401" indent="0" algn="ctr">
              <a:buNone/>
              <a:defRPr sz="2000"/>
            </a:lvl2pPr>
            <a:lvl3pPr marL="914226" indent="0" algn="ctr">
              <a:buNone/>
              <a:defRPr sz="1801"/>
            </a:lvl3pPr>
            <a:lvl4pPr marL="1371627" indent="0" algn="ctr">
              <a:buNone/>
              <a:defRPr sz="1601"/>
            </a:lvl4pPr>
            <a:lvl5pPr marL="1829029" indent="0" algn="ctr">
              <a:buNone/>
              <a:defRPr sz="1601"/>
            </a:lvl5pPr>
            <a:lvl6pPr marL="2285854" indent="0" algn="ctr">
              <a:buNone/>
              <a:defRPr sz="1601"/>
            </a:lvl6pPr>
            <a:lvl7pPr marL="2743255" indent="0" algn="ctr">
              <a:buNone/>
              <a:defRPr sz="1601"/>
            </a:lvl7pPr>
            <a:lvl8pPr marL="3200656" indent="0" algn="ctr">
              <a:buNone/>
              <a:defRPr sz="1601"/>
            </a:lvl8pPr>
            <a:lvl9pPr marL="3657481" indent="0" algn="ctr">
              <a:buNone/>
              <a:defRPr sz="1601"/>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ED213BF9-2C63-42AA-BA6C-67E1412DA37E}" type="datetimeFigureOut">
              <a:rPr lang="zh-CN" altLang="en-US" smtClean="0">
                <a:solidFill>
                  <a:prstClr val="black">
                    <a:tint val="75000"/>
                  </a:prstClr>
                </a:solidFill>
              </a:rPr>
              <a:pPr/>
              <a:t>2023/3/15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C82B4B2-DDA9-4394-A6AD-947A4CE2D7F7}"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62143497"/>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ED213BF9-2C63-42AA-BA6C-67E1412DA37E}" type="datetimeFigureOut">
              <a:rPr lang="zh-CN" altLang="en-US" smtClean="0">
                <a:solidFill>
                  <a:prstClr val="black">
                    <a:tint val="75000"/>
                  </a:prstClr>
                </a:solidFill>
              </a:rPr>
              <a:pPr/>
              <a:t>2023/3/15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C82B4B2-DDA9-4394-A6AD-947A4CE2D7F7}"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769900806"/>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6"/>
            <a:ext cx="2628900" cy="5811838"/>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838201" y="365126"/>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ED213BF9-2C63-42AA-BA6C-67E1412DA37E}" type="datetimeFigureOut">
              <a:rPr lang="zh-CN" altLang="en-US" smtClean="0">
                <a:solidFill>
                  <a:prstClr val="black">
                    <a:tint val="75000"/>
                  </a:prstClr>
                </a:solidFill>
              </a:rPr>
              <a:pPr/>
              <a:t>2023/3/15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C82B4B2-DDA9-4394-A6AD-947A4CE2D7F7}"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132426007"/>
      </p:ext>
    </p:extLst>
  </p:cSld>
  <p:clrMapOvr>
    <a:masterClrMapping/>
  </p:clrMapOvr>
  <p:transition spd="slow">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1"/>
            </a:lvl1pPr>
          </a:lstStyle>
          <a:p>
            <a:r>
              <a:rPr lang="zh-CN" altLang="en-US"/>
              <a:t>单击此处编辑母版标题样式</a:t>
            </a:r>
            <a:endParaRPr lang="en-US" dirty="0"/>
          </a:p>
        </p:txBody>
      </p:sp>
      <p:sp>
        <p:nvSpPr>
          <p:cNvPr id="3" name="Subtitle 2"/>
          <p:cNvSpPr>
            <a:spLocks noGrp="1"/>
          </p:cNvSpPr>
          <p:nvPr>
            <p:ph type="subTitle" idx="1"/>
          </p:nvPr>
        </p:nvSpPr>
        <p:spPr>
          <a:xfrm>
            <a:off x="1524000" y="3602039"/>
            <a:ext cx="9144000" cy="1655762"/>
          </a:xfrm>
        </p:spPr>
        <p:txBody>
          <a:bodyPr/>
          <a:lstStyle>
            <a:lvl1pPr marL="0" indent="0" algn="ctr">
              <a:buNone/>
              <a:defRPr sz="2400"/>
            </a:lvl1pPr>
            <a:lvl2pPr marL="457401" indent="0" algn="ctr">
              <a:buNone/>
              <a:defRPr sz="2000"/>
            </a:lvl2pPr>
            <a:lvl3pPr marL="914226" indent="0" algn="ctr">
              <a:buNone/>
              <a:defRPr sz="1801"/>
            </a:lvl3pPr>
            <a:lvl4pPr marL="1371627" indent="0" algn="ctr">
              <a:buNone/>
              <a:defRPr sz="1601"/>
            </a:lvl4pPr>
            <a:lvl5pPr marL="1829029" indent="0" algn="ctr">
              <a:buNone/>
              <a:defRPr sz="1601"/>
            </a:lvl5pPr>
            <a:lvl6pPr marL="2285854" indent="0" algn="ctr">
              <a:buNone/>
              <a:defRPr sz="1601"/>
            </a:lvl6pPr>
            <a:lvl7pPr marL="2743255" indent="0" algn="ctr">
              <a:buNone/>
              <a:defRPr sz="1601"/>
            </a:lvl7pPr>
            <a:lvl8pPr marL="3200656" indent="0" algn="ctr">
              <a:buNone/>
              <a:defRPr sz="1601"/>
            </a:lvl8pPr>
            <a:lvl9pPr marL="3657481" indent="0" algn="ctr">
              <a:buNone/>
              <a:defRPr sz="1601"/>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ED213BF9-2C63-42AA-BA6C-67E1412DA37E}" type="datetimeFigureOut">
              <a:rPr lang="zh-CN" altLang="en-US" smtClean="0">
                <a:solidFill>
                  <a:prstClr val="black">
                    <a:tint val="75000"/>
                  </a:prstClr>
                </a:solidFill>
              </a:rPr>
              <a:pPr/>
              <a:t>2023/3/15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C82B4B2-DDA9-4394-A6AD-947A4CE2D7F7}"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392166271"/>
      </p:ext>
    </p:extLst>
  </p:cSld>
  <p:clrMapOvr>
    <a:masterClrMapping/>
  </p:clrMapOvr>
  <p:transition spd="slow">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ED213BF9-2C63-42AA-BA6C-67E1412DA37E}" type="datetimeFigureOut">
              <a:rPr lang="zh-CN" altLang="en-US" smtClean="0">
                <a:solidFill>
                  <a:prstClr val="black">
                    <a:tint val="75000"/>
                  </a:prstClr>
                </a:solidFill>
              </a:rPr>
              <a:pPr/>
              <a:t>2023/3/15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C82B4B2-DDA9-4394-A6AD-947A4CE2D7F7}"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957091939"/>
      </p:ext>
    </p:extLst>
  </p:cSld>
  <p:clrMapOvr>
    <a:masterClrMapping/>
  </p:clrMapOvr>
  <p:transition spd="slow">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1"/>
            </a:lvl1pPr>
          </a:lstStyle>
          <a:p>
            <a:r>
              <a:rPr lang="zh-CN" altLang="en-US"/>
              <a:t>单击此处编辑母版标题样式</a:t>
            </a:r>
            <a:endParaRPr lang="en-US" dirty="0"/>
          </a:p>
        </p:txBody>
      </p:sp>
      <p:sp>
        <p:nvSpPr>
          <p:cNvPr id="3" name="Text Placeholder 2"/>
          <p:cNvSpPr>
            <a:spLocks noGrp="1"/>
          </p:cNvSpPr>
          <p:nvPr>
            <p:ph type="body" idx="1"/>
          </p:nvPr>
        </p:nvSpPr>
        <p:spPr>
          <a:xfrm>
            <a:off x="831850" y="4589464"/>
            <a:ext cx="10515600" cy="1500187"/>
          </a:xfrm>
        </p:spPr>
        <p:txBody>
          <a:bodyPr/>
          <a:lstStyle>
            <a:lvl1pPr marL="0" indent="0">
              <a:buNone/>
              <a:defRPr sz="2400">
                <a:solidFill>
                  <a:schemeClr val="tx1">
                    <a:tint val="75000"/>
                  </a:schemeClr>
                </a:solidFill>
              </a:defRPr>
            </a:lvl1pPr>
            <a:lvl2pPr marL="457401" indent="0">
              <a:buNone/>
              <a:defRPr sz="2000">
                <a:solidFill>
                  <a:schemeClr val="tx1">
                    <a:tint val="75000"/>
                  </a:schemeClr>
                </a:solidFill>
              </a:defRPr>
            </a:lvl2pPr>
            <a:lvl3pPr marL="914226" indent="0">
              <a:buNone/>
              <a:defRPr sz="1801">
                <a:solidFill>
                  <a:schemeClr val="tx1">
                    <a:tint val="75000"/>
                  </a:schemeClr>
                </a:solidFill>
              </a:defRPr>
            </a:lvl3pPr>
            <a:lvl4pPr marL="1371627" indent="0">
              <a:buNone/>
              <a:defRPr sz="1601">
                <a:solidFill>
                  <a:schemeClr val="tx1">
                    <a:tint val="75000"/>
                  </a:schemeClr>
                </a:solidFill>
              </a:defRPr>
            </a:lvl4pPr>
            <a:lvl5pPr marL="1829029" indent="0">
              <a:buNone/>
              <a:defRPr sz="1601">
                <a:solidFill>
                  <a:schemeClr val="tx1">
                    <a:tint val="75000"/>
                  </a:schemeClr>
                </a:solidFill>
              </a:defRPr>
            </a:lvl5pPr>
            <a:lvl6pPr marL="2285854" indent="0">
              <a:buNone/>
              <a:defRPr sz="1601">
                <a:solidFill>
                  <a:schemeClr val="tx1">
                    <a:tint val="75000"/>
                  </a:schemeClr>
                </a:solidFill>
              </a:defRPr>
            </a:lvl6pPr>
            <a:lvl7pPr marL="2743255" indent="0">
              <a:buNone/>
              <a:defRPr sz="1601">
                <a:solidFill>
                  <a:schemeClr val="tx1">
                    <a:tint val="75000"/>
                  </a:schemeClr>
                </a:solidFill>
              </a:defRPr>
            </a:lvl7pPr>
            <a:lvl8pPr marL="3200656" indent="0">
              <a:buNone/>
              <a:defRPr sz="1601">
                <a:solidFill>
                  <a:schemeClr val="tx1">
                    <a:tint val="75000"/>
                  </a:schemeClr>
                </a:solidFill>
              </a:defRPr>
            </a:lvl8pPr>
            <a:lvl9pPr marL="3657481" indent="0">
              <a:buNone/>
              <a:defRPr sz="1601">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ED213BF9-2C63-42AA-BA6C-67E1412DA37E}" type="datetimeFigureOut">
              <a:rPr lang="zh-CN" altLang="en-US" smtClean="0">
                <a:solidFill>
                  <a:prstClr val="black">
                    <a:tint val="75000"/>
                  </a:prstClr>
                </a:solidFill>
              </a:rPr>
              <a:pPr/>
              <a:t>2023/3/15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C82B4B2-DDA9-4394-A6AD-947A4CE2D7F7}"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502877480"/>
      </p:ext>
    </p:extLst>
  </p:cSld>
  <p:clrMapOvr>
    <a:masterClrMapping/>
  </p:clrMapOvr>
  <p:transition spd="slow">
    <p:push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ED213BF9-2C63-42AA-BA6C-67E1412DA37E}" type="datetimeFigureOut">
              <a:rPr lang="zh-CN" altLang="en-US" smtClean="0">
                <a:solidFill>
                  <a:prstClr val="black">
                    <a:tint val="75000"/>
                  </a:prstClr>
                </a:solidFill>
              </a:rPr>
              <a:pPr/>
              <a:t>2023/3/15</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C82B4B2-DDA9-4394-A6AD-947A4CE2D7F7}"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602306811"/>
      </p:ext>
    </p:extLst>
  </p:cSld>
  <p:clrMapOvr>
    <a:masterClrMapping/>
  </p:clrMapOvr>
  <p:transition spd="slow">
    <p:push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401" indent="0">
              <a:buNone/>
              <a:defRPr sz="2000" b="1"/>
            </a:lvl2pPr>
            <a:lvl3pPr marL="914226" indent="0">
              <a:buNone/>
              <a:defRPr sz="1801" b="1"/>
            </a:lvl3pPr>
            <a:lvl4pPr marL="1371627" indent="0">
              <a:buNone/>
              <a:defRPr sz="1601" b="1"/>
            </a:lvl4pPr>
            <a:lvl5pPr marL="1829029" indent="0">
              <a:buNone/>
              <a:defRPr sz="1601" b="1"/>
            </a:lvl5pPr>
            <a:lvl6pPr marL="2285854" indent="0">
              <a:buNone/>
              <a:defRPr sz="1601" b="1"/>
            </a:lvl6pPr>
            <a:lvl7pPr marL="2743255" indent="0">
              <a:buNone/>
              <a:defRPr sz="1601" b="1"/>
            </a:lvl7pPr>
            <a:lvl8pPr marL="3200656" indent="0">
              <a:buNone/>
              <a:defRPr sz="1601" b="1"/>
            </a:lvl8pPr>
            <a:lvl9pPr marL="3657481" indent="0">
              <a:buNone/>
              <a:defRPr sz="1601" b="1"/>
            </a:lvl9pPr>
          </a:lstStyle>
          <a:p>
            <a:pPr lvl="0"/>
            <a:r>
              <a:rPr lang="zh-CN" altLang="en-US"/>
              <a:t>单击此处编辑母版文本样式</a:t>
            </a:r>
          </a:p>
        </p:txBody>
      </p:sp>
      <p:sp>
        <p:nvSpPr>
          <p:cNvPr id="4" name="Content Placeholder 3"/>
          <p:cNvSpPr>
            <a:spLocks noGrp="1"/>
          </p:cNvSpPr>
          <p:nvPr>
            <p:ph sz="half" idx="2"/>
          </p:nvPr>
        </p:nvSpPr>
        <p:spPr>
          <a:xfrm>
            <a:off x="839789"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401" indent="0">
              <a:buNone/>
              <a:defRPr sz="2000" b="1"/>
            </a:lvl2pPr>
            <a:lvl3pPr marL="914226" indent="0">
              <a:buNone/>
              <a:defRPr sz="1801" b="1"/>
            </a:lvl3pPr>
            <a:lvl4pPr marL="1371627" indent="0">
              <a:buNone/>
              <a:defRPr sz="1601" b="1"/>
            </a:lvl4pPr>
            <a:lvl5pPr marL="1829029" indent="0">
              <a:buNone/>
              <a:defRPr sz="1601" b="1"/>
            </a:lvl5pPr>
            <a:lvl6pPr marL="2285854" indent="0">
              <a:buNone/>
              <a:defRPr sz="1601" b="1"/>
            </a:lvl6pPr>
            <a:lvl7pPr marL="2743255" indent="0">
              <a:buNone/>
              <a:defRPr sz="1601" b="1"/>
            </a:lvl7pPr>
            <a:lvl8pPr marL="3200656" indent="0">
              <a:buNone/>
              <a:defRPr sz="1601" b="1"/>
            </a:lvl8pPr>
            <a:lvl9pPr marL="3657481" indent="0">
              <a:buNone/>
              <a:defRPr sz="1601" b="1"/>
            </a:lvl9pPr>
          </a:lstStyle>
          <a:p>
            <a:pPr lvl="0"/>
            <a:r>
              <a:rPr lang="zh-CN" altLang="en-US"/>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ED213BF9-2C63-42AA-BA6C-67E1412DA37E}" type="datetimeFigureOut">
              <a:rPr lang="zh-CN" altLang="en-US" smtClean="0">
                <a:solidFill>
                  <a:prstClr val="black">
                    <a:tint val="75000"/>
                  </a:prstClr>
                </a:solidFill>
              </a:rPr>
              <a:pPr/>
              <a:t>2023/3/15</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C82B4B2-DDA9-4394-A6AD-947A4CE2D7F7}"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027552818"/>
      </p:ext>
    </p:extLst>
  </p:cSld>
  <p:clrMapOvr>
    <a:masterClrMapping/>
  </p:clrMapOvr>
  <p:transition spd="slow">
    <p:push dir="u"/>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ED213BF9-2C63-42AA-BA6C-67E1412DA37E}" type="datetimeFigureOut">
              <a:rPr lang="zh-CN" altLang="en-US" smtClean="0">
                <a:solidFill>
                  <a:prstClr val="black">
                    <a:tint val="75000"/>
                  </a:prstClr>
                </a:solidFill>
              </a:rPr>
              <a:pPr/>
              <a:t>2023/3/15</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C82B4B2-DDA9-4394-A6AD-947A4CE2D7F7}"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205279628"/>
      </p:ext>
    </p:extLst>
  </p:cSld>
  <p:clrMapOvr>
    <a:masterClrMapping/>
  </p:clrMapOvr>
  <p:transition spd="slow">
    <p:push dir="u"/>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213BF9-2C63-42AA-BA6C-67E1412DA37E}" type="datetimeFigureOut">
              <a:rPr lang="zh-CN" altLang="en-US" smtClean="0">
                <a:solidFill>
                  <a:prstClr val="black">
                    <a:tint val="75000"/>
                  </a:prstClr>
                </a:solidFill>
              </a:rPr>
              <a:pPr/>
              <a:t>2023/3/15</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C82B4B2-DDA9-4394-A6AD-947A4CE2D7F7}"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978358447"/>
      </p:ext>
    </p:extLst>
  </p:cSld>
  <p:clrMapOvr>
    <a:masterClrMapping/>
  </p:clrMapOvr>
  <p:transition spd="slow">
    <p:push dir="u"/>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198"/>
            </a:lvl1pPr>
          </a:lstStyle>
          <a:p>
            <a:r>
              <a:rPr lang="zh-CN" altLang="en-US"/>
              <a:t>单击此处编辑母版标题样式</a:t>
            </a:r>
            <a:endParaRPr lang="en-US" dirty="0"/>
          </a:p>
        </p:txBody>
      </p:sp>
      <p:sp>
        <p:nvSpPr>
          <p:cNvPr id="3" name="Content Placeholder 2"/>
          <p:cNvSpPr>
            <a:spLocks noGrp="1"/>
          </p:cNvSpPr>
          <p:nvPr>
            <p:ph idx="1"/>
          </p:nvPr>
        </p:nvSpPr>
        <p:spPr>
          <a:xfrm>
            <a:off x="5183188" y="987426"/>
            <a:ext cx="6172200" cy="4873625"/>
          </a:xfrm>
        </p:spPr>
        <p:txBody>
          <a:bodyPr/>
          <a:lstStyle>
            <a:lvl1pPr>
              <a:defRPr sz="3198"/>
            </a:lvl1pPr>
            <a:lvl2pPr>
              <a:defRPr sz="2799"/>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1"/>
            </a:lvl1pPr>
            <a:lvl2pPr marL="457401" indent="0">
              <a:buNone/>
              <a:defRPr sz="1402"/>
            </a:lvl2pPr>
            <a:lvl3pPr marL="914226" indent="0">
              <a:buNone/>
              <a:defRPr sz="1202"/>
            </a:lvl3pPr>
            <a:lvl4pPr marL="1371627" indent="0">
              <a:buNone/>
              <a:defRPr sz="998"/>
            </a:lvl4pPr>
            <a:lvl5pPr marL="1829029" indent="0">
              <a:buNone/>
              <a:defRPr sz="998"/>
            </a:lvl5pPr>
            <a:lvl6pPr marL="2285854" indent="0">
              <a:buNone/>
              <a:defRPr sz="998"/>
            </a:lvl6pPr>
            <a:lvl7pPr marL="2743255" indent="0">
              <a:buNone/>
              <a:defRPr sz="998"/>
            </a:lvl7pPr>
            <a:lvl8pPr marL="3200656" indent="0">
              <a:buNone/>
              <a:defRPr sz="998"/>
            </a:lvl8pPr>
            <a:lvl9pPr marL="3657481" indent="0">
              <a:buNone/>
              <a:defRPr sz="998"/>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ED213BF9-2C63-42AA-BA6C-67E1412DA37E}" type="datetimeFigureOut">
              <a:rPr lang="zh-CN" altLang="en-US" smtClean="0">
                <a:solidFill>
                  <a:prstClr val="black">
                    <a:tint val="75000"/>
                  </a:prstClr>
                </a:solidFill>
              </a:rPr>
              <a:pPr/>
              <a:t>2023/3/15</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C82B4B2-DDA9-4394-A6AD-947A4CE2D7F7}"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901537557"/>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ED213BF9-2C63-42AA-BA6C-67E1412DA37E}" type="datetimeFigureOut">
              <a:rPr lang="zh-CN" altLang="en-US" smtClean="0">
                <a:solidFill>
                  <a:prstClr val="black">
                    <a:tint val="75000"/>
                  </a:prstClr>
                </a:solidFill>
              </a:rPr>
              <a:pPr/>
              <a:t>2023/3/15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C82B4B2-DDA9-4394-A6AD-947A4CE2D7F7}"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000826091"/>
      </p:ext>
    </p:extLst>
  </p:cSld>
  <p:clrMapOvr>
    <a:masterClrMapping/>
  </p:clrMapOvr>
  <p:transition spd="slow">
    <p:push dir="u"/>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198"/>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198"/>
            </a:lvl1pPr>
            <a:lvl2pPr marL="457401" indent="0">
              <a:buNone/>
              <a:defRPr sz="2799"/>
            </a:lvl2pPr>
            <a:lvl3pPr marL="914226" indent="0">
              <a:buNone/>
              <a:defRPr sz="2400"/>
            </a:lvl3pPr>
            <a:lvl4pPr marL="1371627" indent="0">
              <a:buNone/>
              <a:defRPr sz="2000"/>
            </a:lvl4pPr>
            <a:lvl5pPr marL="1829029" indent="0">
              <a:buNone/>
              <a:defRPr sz="2000"/>
            </a:lvl5pPr>
            <a:lvl6pPr marL="2285854" indent="0">
              <a:buNone/>
              <a:defRPr sz="2000"/>
            </a:lvl6pPr>
            <a:lvl7pPr marL="2743255" indent="0">
              <a:buNone/>
              <a:defRPr sz="2000"/>
            </a:lvl7pPr>
            <a:lvl8pPr marL="3200656" indent="0">
              <a:buNone/>
              <a:defRPr sz="2000"/>
            </a:lvl8pPr>
            <a:lvl9pPr marL="3657481"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1"/>
            </a:lvl1pPr>
            <a:lvl2pPr marL="457401" indent="0">
              <a:buNone/>
              <a:defRPr sz="1402"/>
            </a:lvl2pPr>
            <a:lvl3pPr marL="914226" indent="0">
              <a:buNone/>
              <a:defRPr sz="1202"/>
            </a:lvl3pPr>
            <a:lvl4pPr marL="1371627" indent="0">
              <a:buNone/>
              <a:defRPr sz="998"/>
            </a:lvl4pPr>
            <a:lvl5pPr marL="1829029" indent="0">
              <a:buNone/>
              <a:defRPr sz="998"/>
            </a:lvl5pPr>
            <a:lvl6pPr marL="2285854" indent="0">
              <a:buNone/>
              <a:defRPr sz="998"/>
            </a:lvl6pPr>
            <a:lvl7pPr marL="2743255" indent="0">
              <a:buNone/>
              <a:defRPr sz="998"/>
            </a:lvl7pPr>
            <a:lvl8pPr marL="3200656" indent="0">
              <a:buNone/>
              <a:defRPr sz="998"/>
            </a:lvl8pPr>
            <a:lvl9pPr marL="3657481" indent="0">
              <a:buNone/>
              <a:defRPr sz="998"/>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ED213BF9-2C63-42AA-BA6C-67E1412DA37E}" type="datetimeFigureOut">
              <a:rPr lang="zh-CN" altLang="en-US" smtClean="0">
                <a:solidFill>
                  <a:prstClr val="black">
                    <a:tint val="75000"/>
                  </a:prstClr>
                </a:solidFill>
              </a:rPr>
              <a:pPr/>
              <a:t>2023/3/15</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C82B4B2-DDA9-4394-A6AD-947A4CE2D7F7}"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515292382"/>
      </p:ext>
    </p:extLst>
  </p:cSld>
  <p:clrMapOvr>
    <a:masterClrMapping/>
  </p:clrMapOvr>
  <p:transition spd="slow">
    <p:push dir="u"/>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ED213BF9-2C63-42AA-BA6C-67E1412DA37E}" type="datetimeFigureOut">
              <a:rPr lang="zh-CN" altLang="en-US" smtClean="0">
                <a:solidFill>
                  <a:prstClr val="black">
                    <a:tint val="75000"/>
                  </a:prstClr>
                </a:solidFill>
              </a:rPr>
              <a:pPr/>
              <a:t>2023/3/15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C82B4B2-DDA9-4394-A6AD-947A4CE2D7F7}"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538535153"/>
      </p:ext>
    </p:extLst>
  </p:cSld>
  <p:clrMapOvr>
    <a:masterClrMapping/>
  </p:clrMapOvr>
  <p:transition spd="slow">
    <p:push dir="u"/>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6"/>
            <a:ext cx="2628900" cy="5811838"/>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838201" y="365126"/>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ED213BF9-2C63-42AA-BA6C-67E1412DA37E}" type="datetimeFigureOut">
              <a:rPr lang="zh-CN" altLang="en-US" smtClean="0">
                <a:solidFill>
                  <a:prstClr val="black">
                    <a:tint val="75000"/>
                  </a:prstClr>
                </a:solidFill>
              </a:rPr>
              <a:pPr/>
              <a:t>2023/3/15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C82B4B2-DDA9-4394-A6AD-947A4CE2D7F7}"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35658896"/>
      </p:ext>
    </p:extLst>
  </p:cSld>
  <p:clrMapOvr>
    <a:masterClrMapping/>
  </p:clrMapOvr>
  <p:transition spd="slow">
    <p:push dir="u"/>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1"/>
            </a:lvl1pPr>
          </a:lstStyle>
          <a:p>
            <a:r>
              <a:rPr lang="zh-CN" altLang="en-US"/>
              <a:t>单击此处编辑母版标题样式</a:t>
            </a:r>
            <a:endParaRPr lang="en-US" dirty="0"/>
          </a:p>
        </p:txBody>
      </p:sp>
      <p:sp>
        <p:nvSpPr>
          <p:cNvPr id="3" name="Subtitle 2"/>
          <p:cNvSpPr>
            <a:spLocks noGrp="1"/>
          </p:cNvSpPr>
          <p:nvPr>
            <p:ph type="subTitle" idx="1"/>
          </p:nvPr>
        </p:nvSpPr>
        <p:spPr>
          <a:xfrm>
            <a:off x="1524000" y="3602039"/>
            <a:ext cx="9144000" cy="1655762"/>
          </a:xfrm>
        </p:spPr>
        <p:txBody>
          <a:bodyPr/>
          <a:lstStyle>
            <a:lvl1pPr marL="0" indent="0" algn="ctr">
              <a:buNone/>
              <a:defRPr sz="2400"/>
            </a:lvl1pPr>
            <a:lvl2pPr marL="457401" indent="0" algn="ctr">
              <a:buNone/>
              <a:defRPr sz="2000"/>
            </a:lvl2pPr>
            <a:lvl3pPr marL="914226" indent="0" algn="ctr">
              <a:buNone/>
              <a:defRPr sz="1801"/>
            </a:lvl3pPr>
            <a:lvl4pPr marL="1371627" indent="0" algn="ctr">
              <a:buNone/>
              <a:defRPr sz="1601"/>
            </a:lvl4pPr>
            <a:lvl5pPr marL="1829029" indent="0" algn="ctr">
              <a:buNone/>
              <a:defRPr sz="1601"/>
            </a:lvl5pPr>
            <a:lvl6pPr marL="2285854" indent="0" algn="ctr">
              <a:buNone/>
              <a:defRPr sz="1601"/>
            </a:lvl6pPr>
            <a:lvl7pPr marL="2743255" indent="0" algn="ctr">
              <a:buNone/>
              <a:defRPr sz="1601"/>
            </a:lvl7pPr>
            <a:lvl8pPr marL="3200656" indent="0" algn="ctr">
              <a:buNone/>
              <a:defRPr sz="1601"/>
            </a:lvl8pPr>
            <a:lvl9pPr marL="3657481" indent="0" algn="ctr">
              <a:buNone/>
              <a:defRPr sz="1601"/>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ED213BF9-2C63-42AA-BA6C-67E1412DA37E}" type="datetimeFigureOut">
              <a:rPr lang="zh-CN" altLang="en-US" smtClean="0">
                <a:solidFill>
                  <a:prstClr val="black">
                    <a:tint val="75000"/>
                  </a:prstClr>
                </a:solidFill>
              </a:rPr>
              <a:pPr/>
              <a:t>2023/3/15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C82B4B2-DDA9-4394-A6AD-947A4CE2D7F7}"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965830348"/>
      </p:ext>
    </p:extLst>
  </p:cSld>
  <p:clrMapOvr>
    <a:masterClrMapping/>
  </p:clrMapOvr>
  <p:transition spd="slow">
    <p:push dir="u"/>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ED213BF9-2C63-42AA-BA6C-67E1412DA37E}" type="datetimeFigureOut">
              <a:rPr lang="zh-CN" altLang="en-US" smtClean="0">
                <a:solidFill>
                  <a:prstClr val="black">
                    <a:tint val="75000"/>
                  </a:prstClr>
                </a:solidFill>
              </a:rPr>
              <a:pPr/>
              <a:t>2023/3/15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C82B4B2-DDA9-4394-A6AD-947A4CE2D7F7}"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796065742"/>
      </p:ext>
    </p:extLst>
  </p:cSld>
  <p:clrMapOvr>
    <a:masterClrMapping/>
  </p:clrMapOvr>
  <p:transition spd="slow">
    <p:push dir="u"/>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1"/>
            </a:lvl1pPr>
          </a:lstStyle>
          <a:p>
            <a:r>
              <a:rPr lang="zh-CN" altLang="en-US"/>
              <a:t>单击此处编辑母版标题样式</a:t>
            </a:r>
            <a:endParaRPr lang="en-US" dirty="0"/>
          </a:p>
        </p:txBody>
      </p:sp>
      <p:sp>
        <p:nvSpPr>
          <p:cNvPr id="3" name="Text Placeholder 2"/>
          <p:cNvSpPr>
            <a:spLocks noGrp="1"/>
          </p:cNvSpPr>
          <p:nvPr>
            <p:ph type="body" idx="1"/>
          </p:nvPr>
        </p:nvSpPr>
        <p:spPr>
          <a:xfrm>
            <a:off x="831850" y="4589464"/>
            <a:ext cx="10515600" cy="1500187"/>
          </a:xfrm>
        </p:spPr>
        <p:txBody>
          <a:bodyPr/>
          <a:lstStyle>
            <a:lvl1pPr marL="0" indent="0">
              <a:buNone/>
              <a:defRPr sz="2400">
                <a:solidFill>
                  <a:schemeClr val="tx1">
                    <a:tint val="75000"/>
                  </a:schemeClr>
                </a:solidFill>
              </a:defRPr>
            </a:lvl1pPr>
            <a:lvl2pPr marL="457401" indent="0">
              <a:buNone/>
              <a:defRPr sz="2000">
                <a:solidFill>
                  <a:schemeClr val="tx1">
                    <a:tint val="75000"/>
                  </a:schemeClr>
                </a:solidFill>
              </a:defRPr>
            </a:lvl2pPr>
            <a:lvl3pPr marL="914226" indent="0">
              <a:buNone/>
              <a:defRPr sz="1801">
                <a:solidFill>
                  <a:schemeClr val="tx1">
                    <a:tint val="75000"/>
                  </a:schemeClr>
                </a:solidFill>
              </a:defRPr>
            </a:lvl3pPr>
            <a:lvl4pPr marL="1371627" indent="0">
              <a:buNone/>
              <a:defRPr sz="1601">
                <a:solidFill>
                  <a:schemeClr val="tx1">
                    <a:tint val="75000"/>
                  </a:schemeClr>
                </a:solidFill>
              </a:defRPr>
            </a:lvl4pPr>
            <a:lvl5pPr marL="1829029" indent="0">
              <a:buNone/>
              <a:defRPr sz="1601">
                <a:solidFill>
                  <a:schemeClr val="tx1">
                    <a:tint val="75000"/>
                  </a:schemeClr>
                </a:solidFill>
              </a:defRPr>
            </a:lvl5pPr>
            <a:lvl6pPr marL="2285854" indent="0">
              <a:buNone/>
              <a:defRPr sz="1601">
                <a:solidFill>
                  <a:schemeClr val="tx1">
                    <a:tint val="75000"/>
                  </a:schemeClr>
                </a:solidFill>
              </a:defRPr>
            </a:lvl6pPr>
            <a:lvl7pPr marL="2743255" indent="0">
              <a:buNone/>
              <a:defRPr sz="1601">
                <a:solidFill>
                  <a:schemeClr val="tx1">
                    <a:tint val="75000"/>
                  </a:schemeClr>
                </a:solidFill>
              </a:defRPr>
            </a:lvl7pPr>
            <a:lvl8pPr marL="3200656" indent="0">
              <a:buNone/>
              <a:defRPr sz="1601">
                <a:solidFill>
                  <a:schemeClr val="tx1">
                    <a:tint val="75000"/>
                  </a:schemeClr>
                </a:solidFill>
              </a:defRPr>
            </a:lvl8pPr>
            <a:lvl9pPr marL="3657481" indent="0">
              <a:buNone/>
              <a:defRPr sz="1601">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ED213BF9-2C63-42AA-BA6C-67E1412DA37E}" type="datetimeFigureOut">
              <a:rPr lang="zh-CN" altLang="en-US" smtClean="0">
                <a:solidFill>
                  <a:prstClr val="black">
                    <a:tint val="75000"/>
                  </a:prstClr>
                </a:solidFill>
              </a:rPr>
              <a:pPr/>
              <a:t>2023/3/15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C82B4B2-DDA9-4394-A6AD-947A4CE2D7F7}"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810956470"/>
      </p:ext>
    </p:extLst>
  </p:cSld>
  <p:clrMapOvr>
    <a:masterClrMapping/>
  </p:clrMapOvr>
  <p:transition spd="slow">
    <p:push dir="u"/>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ED213BF9-2C63-42AA-BA6C-67E1412DA37E}" type="datetimeFigureOut">
              <a:rPr lang="zh-CN" altLang="en-US" smtClean="0">
                <a:solidFill>
                  <a:prstClr val="black">
                    <a:tint val="75000"/>
                  </a:prstClr>
                </a:solidFill>
              </a:rPr>
              <a:pPr/>
              <a:t>2023/3/15</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C82B4B2-DDA9-4394-A6AD-947A4CE2D7F7}"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000858315"/>
      </p:ext>
    </p:extLst>
  </p:cSld>
  <p:clrMapOvr>
    <a:masterClrMapping/>
  </p:clrMapOvr>
  <p:transition spd="slow">
    <p:push dir="u"/>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401" indent="0">
              <a:buNone/>
              <a:defRPr sz="2000" b="1"/>
            </a:lvl2pPr>
            <a:lvl3pPr marL="914226" indent="0">
              <a:buNone/>
              <a:defRPr sz="1801" b="1"/>
            </a:lvl3pPr>
            <a:lvl4pPr marL="1371627" indent="0">
              <a:buNone/>
              <a:defRPr sz="1601" b="1"/>
            </a:lvl4pPr>
            <a:lvl5pPr marL="1829029" indent="0">
              <a:buNone/>
              <a:defRPr sz="1601" b="1"/>
            </a:lvl5pPr>
            <a:lvl6pPr marL="2285854" indent="0">
              <a:buNone/>
              <a:defRPr sz="1601" b="1"/>
            </a:lvl6pPr>
            <a:lvl7pPr marL="2743255" indent="0">
              <a:buNone/>
              <a:defRPr sz="1601" b="1"/>
            </a:lvl7pPr>
            <a:lvl8pPr marL="3200656" indent="0">
              <a:buNone/>
              <a:defRPr sz="1601" b="1"/>
            </a:lvl8pPr>
            <a:lvl9pPr marL="3657481" indent="0">
              <a:buNone/>
              <a:defRPr sz="1601" b="1"/>
            </a:lvl9pPr>
          </a:lstStyle>
          <a:p>
            <a:pPr lvl="0"/>
            <a:r>
              <a:rPr lang="zh-CN" altLang="en-US"/>
              <a:t>单击此处编辑母版文本样式</a:t>
            </a:r>
          </a:p>
        </p:txBody>
      </p:sp>
      <p:sp>
        <p:nvSpPr>
          <p:cNvPr id="4" name="Content Placeholder 3"/>
          <p:cNvSpPr>
            <a:spLocks noGrp="1"/>
          </p:cNvSpPr>
          <p:nvPr>
            <p:ph sz="half" idx="2"/>
          </p:nvPr>
        </p:nvSpPr>
        <p:spPr>
          <a:xfrm>
            <a:off x="839789"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401" indent="0">
              <a:buNone/>
              <a:defRPr sz="2000" b="1"/>
            </a:lvl2pPr>
            <a:lvl3pPr marL="914226" indent="0">
              <a:buNone/>
              <a:defRPr sz="1801" b="1"/>
            </a:lvl3pPr>
            <a:lvl4pPr marL="1371627" indent="0">
              <a:buNone/>
              <a:defRPr sz="1601" b="1"/>
            </a:lvl4pPr>
            <a:lvl5pPr marL="1829029" indent="0">
              <a:buNone/>
              <a:defRPr sz="1601" b="1"/>
            </a:lvl5pPr>
            <a:lvl6pPr marL="2285854" indent="0">
              <a:buNone/>
              <a:defRPr sz="1601" b="1"/>
            </a:lvl6pPr>
            <a:lvl7pPr marL="2743255" indent="0">
              <a:buNone/>
              <a:defRPr sz="1601" b="1"/>
            </a:lvl7pPr>
            <a:lvl8pPr marL="3200656" indent="0">
              <a:buNone/>
              <a:defRPr sz="1601" b="1"/>
            </a:lvl8pPr>
            <a:lvl9pPr marL="3657481" indent="0">
              <a:buNone/>
              <a:defRPr sz="1601" b="1"/>
            </a:lvl9pPr>
          </a:lstStyle>
          <a:p>
            <a:pPr lvl="0"/>
            <a:r>
              <a:rPr lang="zh-CN" altLang="en-US"/>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ED213BF9-2C63-42AA-BA6C-67E1412DA37E}" type="datetimeFigureOut">
              <a:rPr lang="zh-CN" altLang="en-US" smtClean="0">
                <a:solidFill>
                  <a:prstClr val="black">
                    <a:tint val="75000"/>
                  </a:prstClr>
                </a:solidFill>
              </a:rPr>
              <a:pPr/>
              <a:t>2023/3/15</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C82B4B2-DDA9-4394-A6AD-947A4CE2D7F7}"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273043823"/>
      </p:ext>
    </p:extLst>
  </p:cSld>
  <p:clrMapOvr>
    <a:masterClrMapping/>
  </p:clrMapOvr>
  <p:transition spd="slow">
    <p:push dir="u"/>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ED213BF9-2C63-42AA-BA6C-67E1412DA37E}" type="datetimeFigureOut">
              <a:rPr lang="zh-CN" altLang="en-US" smtClean="0">
                <a:solidFill>
                  <a:prstClr val="black">
                    <a:tint val="75000"/>
                  </a:prstClr>
                </a:solidFill>
              </a:rPr>
              <a:pPr/>
              <a:t>2023/3/15</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C82B4B2-DDA9-4394-A6AD-947A4CE2D7F7}"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390633365"/>
      </p:ext>
    </p:extLst>
  </p:cSld>
  <p:clrMapOvr>
    <a:masterClrMapping/>
  </p:clrMapOvr>
  <p:transition spd="slow">
    <p:push dir="u"/>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213BF9-2C63-42AA-BA6C-67E1412DA37E}" type="datetimeFigureOut">
              <a:rPr lang="zh-CN" altLang="en-US" smtClean="0">
                <a:solidFill>
                  <a:prstClr val="black">
                    <a:tint val="75000"/>
                  </a:prstClr>
                </a:solidFill>
              </a:rPr>
              <a:pPr/>
              <a:t>2023/3/15</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C82B4B2-DDA9-4394-A6AD-947A4CE2D7F7}"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270826565"/>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1"/>
            </a:lvl1pPr>
          </a:lstStyle>
          <a:p>
            <a:r>
              <a:rPr lang="zh-CN" altLang="en-US"/>
              <a:t>单击此处编辑母版标题样式</a:t>
            </a:r>
            <a:endParaRPr lang="en-US" dirty="0"/>
          </a:p>
        </p:txBody>
      </p:sp>
      <p:sp>
        <p:nvSpPr>
          <p:cNvPr id="3" name="Text Placeholder 2"/>
          <p:cNvSpPr>
            <a:spLocks noGrp="1"/>
          </p:cNvSpPr>
          <p:nvPr>
            <p:ph type="body" idx="1"/>
          </p:nvPr>
        </p:nvSpPr>
        <p:spPr>
          <a:xfrm>
            <a:off x="831850" y="4589464"/>
            <a:ext cx="10515600" cy="1500187"/>
          </a:xfrm>
        </p:spPr>
        <p:txBody>
          <a:bodyPr/>
          <a:lstStyle>
            <a:lvl1pPr marL="0" indent="0">
              <a:buNone/>
              <a:defRPr sz="2400">
                <a:solidFill>
                  <a:schemeClr val="tx1">
                    <a:tint val="75000"/>
                  </a:schemeClr>
                </a:solidFill>
              </a:defRPr>
            </a:lvl1pPr>
            <a:lvl2pPr marL="457401" indent="0">
              <a:buNone/>
              <a:defRPr sz="2000">
                <a:solidFill>
                  <a:schemeClr val="tx1">
                    <a:tint val="75000"/>
                  </a:schemeClr>
                </a:solidFill>
              </a:defRPr>
            </a:lvl2pPr>
            <a:lvl3pPr marL="914226" indent="0">
              <a:buNone/>
              <a:defRPr sz="1801">
                <a:solidFill>
                  <a:schemeClr val="tx1">
                    <a:tint val="75000"/>
                  </a:schemeClr>
                </a:solidFill>
              </a:defRPr>
            </a:lvl3pPr>
            <a:lvl4pPr marL="1371627" indent="0">
              <a:buNone/>
              <a:defRPr sz="1601">
                <a:solidFill>
                  <a:schemeClr val="tx1">
                    <a:tint val="75000"/>
                  </a:schemeClr>
                </a:solidFill>
              </a:defRPr>
            </a:lvl4pPr>
            <a:lvl5pPr marL="1829029" indent="0">
              <a:buNone/>
              <a:defRPr sz="1601">
                <a:solidFill>
                  <a:schemeClr val="tx1">
                    <a:tint val="75000"/>
                  </a:schemeClr>
                </a:solidFill>
              </a:defRPr>
            </a:lvl5pPr>
            <a:lvl6pPr marL="2285854" indent="0">
              <a:buNone/>
              <a:defRPr sz="1601">
                <a:solidFill>
                  <a:schemeClr val="tx1">
                    <a:tint val="75000"/>
                  </a:schemeClr>
                </a:solidFill>
              </a:defRPr>
            </a:lvl6pPr>
            <a:lvl7pPr marL="2743255" indent="0">
              <a:buNone/>
              <a:defRPr sz="1601">
                <a:solidFill>
                  <a:schemeClr val="tx1">
                    <a:tint val="75000"/>
                  </a:schemeClr>
                </a:solidFill>
              </a:defRPr>
            </a:lvl7pPr>
            <a:lvl8pPr marL="3200656" indent="0">
              <a:buNone/>
              <a:defRPr sz="1601">
                <a:solidFill>
                  <a:schemeClr val="tx1">
                    <a:tint val="75000"/>
                  </a:schemeClr>
                </a:solidFill>
              </a:defRPr>
            </a:lvl8pPr>
            <a:lvl9pPr marL="3657481" indent="0">
              <a:buNone/>
              <a:defRPr sz="1601">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ED213BF9-2C63-42AA-BA6C-67E1412DA37E}" type="datetimeFigureOut">
              <a:rPr lang="zh-CN" altLang="en-US" smtClean="0">
                <a:solidFill>
                  <a:prstClr val="black">
                    <a:tint val="75000"/>
                  </a:prstClr>
                </a:solidFill>
              </a:rPr>
              <a:pPr/>
              <a:t>2023/3/15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C82B4B2-DDA9-4394-A6AD-947A4CE2D7F7}"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887133226"/>
      </p:ext>
    </p:extLst>
  </p:cSld>
  <p:clrMapOvr>
    <a:masterClrMapping/>
  </p:clrMapOvr>
  <p:transition spd="slow">
    <p:push dir="u"/>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198"/>
            </a:lvl1pPr>
          </a:lstStyle>
          <a:p>
            <a:r>
              <a:rPr lang="zh-CN" altLang="en-US"/>
              <a:t>单击此处编辑母版标题样式</a:t>
            </a:r>
            <a:endParaRPr lang="en-US" dirty="0"/>
          </a:p>
        </p:txBody>
      </p:sp>
      <p:sp>
        <p:nvSpPr>
          <p:cNvPr id="3" name="Content Placeholder 2"/>
          <p:cNvSpPr>
            <a:spLocks noGrp="1"/>
          </p:cNvSpPr>
          <p:nvPr>
            <p:ph idx="1"/>
          </p:nvPr>
        </p:nvSpPr>
        <p:spPr>
          <a:xfrm>
            <a:off x="5183188" y="987426"/>
            <a:ext cx="6172200" cy="4873625"/>
          </a:xfrm>
        </p:spPr>
        <p:txBody>
          <a:bodyPr/>
          <a:lstStyle>
            <a:lvl1pPr>
              <a:defRPr sz="3198"/>
            </a:lvl1pPr>
            <a:lvl2pPr>
              <a:defRPr sz="2799"/>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1"/>
            </a:lvl1pPr>
            <a:lvl2pPr marL="457401" indent="0">
              <a:buNone/>
              <a:defRPr sz="1402"/>
            </a:lvl2pPr>
            <a:lvl3pPr marL="914226" indent="0">
              <a:buNone/>
              <a:defRPr sz="1202"/>
            </a:lvl3pPr>
            <a:lvl4pPr marL="1371627" indent="0">
              <a:buNone/>
              <a:defRPr sz="998"/>
            </a:lvl4pPr>
            <a:lvl5pPr marL="1829029" indent="0">
              <a:buNone/>
              <a:defRPr sz="998"/>
            </a:lvl5pPr>
            <a:lvl6pPr marL="2285854" indent="0">
              <a:buNone/>
              <a:defRPr sz="998"/>
            </a:lvl6pPr>
            <a:lvl7pPr marL="2743255" indent="0">
              <a:buNone/>
              <a:defRPr sz="998"/>
            </a:lvl7pPr>
            <a:lvl8pPr marL="3200656" indent="0">
              <a:buNone/>
              <a:defRPr sz="998"/>
            </a:lvl8pPr>
            <a:lvl9pPr marL="3657481" indent="0">
              <a:buNone/>
              <a:defRPr sz="998"/>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ED213BF9-2C63-42AA-BA6C-67E1412DA37E}" type="datetimeFigureOut">
              <a:rPr lang="zh-CN" altLang="en-US" smtClean="0">
                <a:solidFill>
                  <a:prstClr val="black">
                    <a:tint val="75000"/>
                  </a:prstClr>
                </a:solidFill>
              </a:rPr>
              <a:pPr/>
              <a:t>2023/3/15</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C82B4B2-DDA9-4394-A6AD-947A4CE2D7F7}"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311240191"/>
      </p:ext>
    </p:extLst>
  </p:cSld>
  <p:clrMapOvr>
    <a:masterClrMapping/>
  </p:clrMapOvr>
  <p:transition spd="slow">
    <p:push dir="u"/>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198"/>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198"/>
            </a:lvl1pPr>
            <a:lvl2pPr marL="457401" indent="0">
              <a:buNone/>
              <a:defRPr sz="2799"/>
            </a:lvl2pPr>
            <a:lvl3pPr marL="914226" indent="0">
              <a:buNone/>
              <a:defRPr sz="2400"/>
            </a:lvl3pPr>
            <a:lvl4pPr marL="1371627" indent="0">
              <a:buNone/>
              <a:defRPr sz="2000"/>
            </a:lvl4pPr>
            <a:lvl5pPr marL="1829029" indent="0">
              <a:buNone/>
              <a:defRPr sz="2000"/>
            </a:lvl5pPr>
            <a:lvl6pPr marL="2285854" indent="0">
              <a:buNone/>
              <a:defRPr sz="2000"/>
            </a:lvl6pPr>
            <a:lvl7pPr marL="2743255" indent="0">
              <a:buNone/>
              <a:defRPr sz="2000"/>
            </a:lvl7pPr>
            <a:lvl8pPr marL="3200656" indent="0">
              <a:buNone/>
              <a:defRPr sz="2000"/>
            </a:lvl8pPr>
            <a:lvl9pPr marL="3657481"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1"/>
            </a:lvl1pPr>
            <a:lvl2pPr marL="457401" indent="0">
              <a:buNone/>
              <a:defRPr sz="1402"/>
            </a:lvl2pPr>
            <a:lvl3pPr marL="914226" indent="0">
              <a:buNone/>
              <a:defRPr sz="1202"/>
            </a:lvl3pPr>
            <a:lvl4pPr marL="1371627" indent="0">
              <a:buNone/>
              <a:defRPr sz="998"/>
            </a:lvl4pPr>
            <a:lvl5pPr marL="1829029" indent="0">
              <a:buNone/>
              <a:defRPr sz="998"/>
            </a:lvl5pPr>
            <a:lvl6pPr marL="2285854" indent="0">
              <a:buNone/>
              <a:defRPr sz="998"/>
            </a:lvl6pPr>
            <a:lvl7pPr marL="2743255" indent="0">
              <a:buNone/>
              <a:defRPr sz="998"/>
            </a:lvl7pPr>
            <a:lvl8pPr marL="3200656" indent="0">
              <a:buNone/>
              <a:defRPr sz="998"/>
            </a:lvl8pPr>
            <a:lvl9pPr marL="3657481" indent="0">
              <a:buNone/>
              <a:defRPr sz="998"/>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ED213BF9-2C63-42AA-BA6C-67E1412DA37E}" type="datetimeFigureOut">
              <a:rPr lang="zh-CN" altLang="en-US" smtClean="0">
                <a:solidFill>
                  <a:prstClr val="black">
                    <a:tint val="75000"/>
                  </a:prstClr>
                </a:solidFill>
              </a:rPr>
              <a:pPr/>
              <a:t>2023/3/15</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C82B4B2-DDA9-4394-A6AD-947A4CE2D7F7}"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560638007"/>
      </p:ext>
    </p:extLst>
  </p:cSld>
  <p:clrMapOvr>
    <a:masterClrMapping/>
  </p:clrMapOvr>
  <p:transition spd="slow">
    <p:push dir="u"/>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ED213BF9-2C63-42AA-BA6C-67E1412DA37E}" type="datetimeFigureOut">
              <a:rPr lang="zh-CN" altLang="en-US" smtClean="0">
                <a:solidFill>
                  <a:prstClr val="black">
                    <a:tint val="75000"/>
                  </a:prstClr>
                </a:solidFill>
              </a:rPr>
              <a:pPr/>
              <a:t>2023/3/15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C82B4B2-DDA9-4394-A6AD-947A4CE2D7F7}"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30802379"/>
      </p:ext>
    </p:extLst>
  </p:cSld>
  <p:clrMapOvr>
    <a:masterClrMapping/>
  </p:clrMapOvr>
  <p:transition spd="slow">
    <p:push dir="u"/>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6"/>
            <a:ext cx="2628900" cy="5811838"/>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838201" y="365126"/>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ED213BF9-2C63-42AA-BA6C-67E1412DA37E}" type="datetimeFigureOut">
              <a:rPr lang="zh-CN" altLang="en-US" smtClean="0">
                <a:solidFill>
                  <a:prstClr val="black">
                    <a:tint val="75000"/>
                  </a:prstClr>
                </a:solidFill>
              </a:rPr>
              <a:pPr/>
              <a:t>2023/3/15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C82B4B2-DDA9-4394-A6AD-947A4CE2D7F7}"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088468037"/>
      </p:ext>
    </p:extLst>
  </p:cSld>
  <p:clrMapOvr>
    <a:masterClrMapping/>
  </p:clrMapOvr>
  <p:transition spd="slow">
    <p:push dir="u"/>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1"/>
            </a:lvl1pPr>
          </a:lstStyle>
          <a:p>
            <a:r>
              <a:rPr lang="zh-CN" altLang="en-US"/>
              <a:t>单击此处编辑母版标题样式</a:t>
            </a:r>
            <a:endParaRPr lang="en-US" dirty="0"/>
          </a:p>
        </p:txBody>
      </p:sp>
      <p:sp>
        <p:nvSpPr>
          <p:cNvPr id="3" name="Subtitle 2"/>
          <p:cNvSpPr>
            <a:spLocks noGrp="1"/>
          </p:cNvSpPr>
          <p:nvPr>
            <p:ph type="subTitle" idx="1"/>
          </p:nvPr>
        </p:nvSpPr>
        <p:spPr>
          <a:xfrm>
            <a:off x="1524000" y="3602039"/>
            <a:ext cx="9144000" cy="1655762"/>
          </a:xfrm>
        </p:spPr>
        <p:txBody>
          <a:bodyPr/>
          <a:lstStyle>
            <a:lvl1pPr marL="0" indent="0" algn="ctr">
              <a:buNone/>
              <a:defRPr sz="2400"/>
            </a:lvl1pPr>
            <a:lvl2pPr marL="457401" indent="0" algn="ctr">
              <a:buNone/>
              <a:defRPr sz="2000"/>
            </a:lvl2pPr>
            <a:lvl3pPr marL="914226" indent="0" algn="ctr">
              <a:buNone/>
              <a:defRPr sz="1801"/>
            </a:lvl3pPr>
            <a:lvl4pPr marL="1371627" indent="0" algn="ctr">
              <a:buNone/>
              <a:defRPr sz="1601"/>
            </a:lvl4pPr>
            <a:lvl5pPr marL="1829029" indent="0" algn="ctr">
              <a:buNone/>
              <a:defRPr sz="1601"/>
            </a:lvl5pPr>
            <a:lvl6pPr marL="2285854" indent="0" algn="ctr">
              <a:buNone/>
              <a:defRPr sz="1601"/>
            </a:lvl6pPr>
            <a:lvl7pPr marL="2743255" indent="0" algn="ctr">
              <a:buNone/>
              <a:defRPr sz="1601"/>
            </a:lvl7pPr>
            <a:lvl8pPr marL="3200656" indent="0" algn="ctr">
              <a:buNone/>
              <a:defRPr sz="1601"/>
            </a:lvl8pPr>
            <a:lvl9pPr marL="3657481" indent="0" algn="ctr">
              <a:buNone/>
              <a:defRPr sz="1601"/>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ED213BF9-2C63-42AA-BA6C-67E1412DA37E}" type="datetimeFigureOut">
              <a:rPr lang="zh-CN" altLang="en-US" smtClean="0">
                <a:solidFill>
                  <a:prstClr val="black">
                    <a:tint val="75000"/>
                  </a:prstClr>
                </a:solidFill>
              </a:rPr>
              <a:pPr/>
              <a:t>2023/3/15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C82B4B2-DDA9-4394-A6AD-947A4CE2D7F7}"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514711489"/>
      </p:ext>
    </p:extLst>
  </p:cSld>
  <p:clrMapOvr>
    <a:masterClrMapping/>
  </p:clrMapOvr>
  <p:transition spd="slow">
    <p:push dir="u"/>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ED213BF9-2C63-42AA-BA6C-67E1412DA37E}" type="datetimeFigureOut">
              <a:rPr lang="zh-CN" altLang="en-US" smtClean="0">
                <a:solidFill>
                  <a:prstClr val="black">
                    <a:tint val="75000"/>
                  </a:prstClr>
                </a:solidFill>
              </a:rPr>
              <a:pPr/>
              <a:t>2023/3/15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C82B4B2-DDA9-4394-A6AD-947A4CE2D7F7}"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529429768"/>
      </p:ext>
    </p:extLst>
  </p:cSld>
  <p:clrMapOvr>
    <a:masterClrMapping/>
  </p:clrMapOvr>
  <p:transition spd="slow">
    <p:push dir="u"/>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1"/>
            </a:lvl1pPr>
          </a:lstStyle>
          <a:p>
            <a:r>
              <a:rPr lang="zh-CN" altLang="en-US"/>
              <a:t>单击此处编辑母版标题样式</a:t>
            </a:r>
            <a:endParaRPr lang="en-US" dirty="0"/>
          </a:p>
        </p:txBody>
      </p:sp>
      <p:sp>
        <p:nvSpPr>
          <p:cNvPr id="3" name="Text Placeholder 2"/>
          <p:cNvSpPr>
            <a:spLocks noGrp="1"/>
          </p:cNvSpPr>
          <p:nvPr>
            <p:ph type="body" idx="1"/>
          </p:nvPr>
        </p:nvSpPr>
        <p:spPr>
          <a:xfrm>
            <a:off x="831850" y="4589464"/>
            <a:ext cx="10515600" cy="1500187"/>
          </a:xfrm>
        </p:spPr>
        <p:txBody>
          <a:bodyPr/>
          <a:lstStyle>
            <a:lvl1pPr marL="0" indent="0">
              <a:buNone/>
              <a:defRPr sz="2400">
                <a:solidFill>
                  <a:schemeClr val="tx1">
                    <a:tint val="75000"/>
                  </a:schemeClr>
                </a:solidFill>
              </a:defRPr>
            </a:lvl1pPr>
            <a:lvl2pPr marL="457401" indent="0">
              <a:buNone/>
              <a:defRPr sz="2000">
                <a:solidFill>
                  <a:schemeClr val="tx1">
                    <a:tint val="75000"/>
                  </a:schemeClr>
                </a:solidFill>
              </a:defRPr>
            </a:lvl2pPr>
            <a:lvl3pPr marL="914226" indent="0">
              <a:buNone/>
              <a:defRPr sz="1801">
                <a:solidFill>
                  <a:schemeClr val="tx1">
                    <a:tint val="75000"/>
                  </a:schemeClr>
                </a:solidFill>
              </a:defRPr>
            </a:lvl3pPr>
            <a:lvl4pPr marL="1371627" indent="0">
              <a:buNone/>
              <a:defRPr sz="1601">
                <a:solidFill>
                  <a:schemeClr val="tx1">
                    <a:tint val="75000"/>
                  </a:schemeClr>
                </a:solidFill>
              </a:defRPr>
            </a:lvl4pPr>
            <a:lvl5pPr marL="1829029" indent="0">
              <a:buNone/>
              <a:defRPr sz="1601">
                <a:solidFill>
                  <a:schemeClr val="tx1">
                    <a:tint val="75000"/>
                  </a:schemeClr>
                </a:solidFill>
              </a:defRPr>
            </a:lvl5pPr>
            <a:lvl6pPr marL="2285854" indent="0">
              <a:buNone/>
              <a:defRPr sz="1601">
                <a:solidFill>
                  <a:schemeClr val="tx1">
                    <a:tint val="75000"/>
                  </a:schemeClr>
                </a:solidFill>
              </a:defRPr>
            </a:lvl6pPr>
            <a:lvl7pPr marL="2743255" indent="0">
              <a:buNone/>
              <a:defRPr sz="1601">
                <a:solidFill>
                  <a:schemeClr val="tx1">
                    <a:tint val="75000"/>
                  </a:schemeClr>
                </a:solidFill>
              </a:defRPr>
            </a:lvl7pPr>
            <a:lvl8pPr marL="3200656" indent="0">
              <a:buNone/>
              <a:defRPr sz="1601">
                <a:solidFill>
                  <a:schemeClr val="tx1">
                    <a:tint val="75000"/>
                  </a:schemeClr>
                </a:solidFill>
              </a:defRPr>
            </a:lvl8pPr>
            <a:lvl9pPr marL="3657481" indent="0">
              <a:buNone/>
              <a:defRPr sz="1601">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ED213BF9-2C63-42AA-BA6C-67E1412DA37E}" type="datetimeFigureOut">
              <a:rPr lang="zh-CN" altLang="en-US" smtClean="0">
                <a:solidFill>
                  <a:prstClr val="black">
                    <a:tint val="75000"/>
                  </a:prstClr>
                </a:solidFill>
              </a:rPr>
              <a:pPr/>
              <a:t>2023/3/15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C82B4B2-DDA9-4394-A6AD-947A4CE2D7F7}"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904725809"/>
      </p:ext>
    </p:extLst>
  </p:cSld>
  <p:clrMapOvr>
    <a:masterClrMapping/>
  </p:clrMapOvr>
  <p:transition spd="slow">
    <p:push dir="u"/>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ED213BF9-2C63-42AA-BA6C-67E1412DA37E}" type="datetimeFigureOut">
              <a:rPr lang="zh-CN" altLang="en-US" smtClean="0">
                <a:solidFill>
                  <a:prstClr val="black">
                    <a:tint val="75000"/>
                  </a:prstClr>
                </a:solidFill>
              </a:rPr>
              <a:pPr/>
              <a:t>2023/3/15</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C82B4B2-DDA9-4394-A6AD-947A4CE2D7F7}"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431524192"/>
      </p:ext>
    </p:extLst>
  </p:cSld>
  <p:clrMapOvr>
    <a:masterClrMapping/>
  </p:clrMapOvr>
  <p:transition spd="slow">
    <p:push dir="u"/>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401" indent="0">
              <a:buNone/>
              <a:defRPr sz="2000" b="1"/>
            </a:lvl2pPr>
            <a:lvl3pPr marL="914226" indent="0">
              <a:buNone/>
              <a:defRPr sz="1801" b="1"/>
            </a:lvl3pPr>
            <a:lvl4pPr marL="1371627" indent="0">
              <a:buNone/>
              <a:defRPr sz="1601" b="1"/>
            </a:lvl4pPr>
            <a:lvl5pPr marL="1829029" indent="0">
              <a:buNone/>
              <a:defRPr sz="1601" b="1"/>
            </a:lvl5pPr>
            <a:lvl6pPr marL="2285854" indent="0">
              <a:buNone/>
              <a:defRPr sz="1601" b="1"/>
            </a:lvl6pPr>
            <a:lvl7pPr marL="2743255" indent="0">
              <a:buNone/>
              <a:defRPr sz="1601" b="1"/>
            </a:lvl7pPr>
            <a:lvl8pPr marL="3200656" indent="0">
              <a:buNone/>
              <a:defRPr sz="1601" b="1"/>
            </a:lvl8pPr>
            <a:lvl9pPr marL="3657481" indent="0">
              <a:buNone/>
              <a:defRPr sz="1601" b="1"/>
            </a:lvl9pPr>
          </a:lstStyle>
          <a:p>
            <a:pPr lvl="0"/>
            <a:r>
              <a:rPr lang="zh-CN" altLang="en-US"/>
              <a:t>单击此处编辑母版文本样式</a:t>
            </a:r>
          </a:p>
        </p:txBody>
      </p:sp>
      <p:sp>
        <p:nvSpPr>
          <p:cNvPr id="4" name="Content Placeholder 3"/>
          <p:cNvSpPr>
            <a:spLocks noGrp="1"/>
          </p:cNvSpPr>
          <p:nvPr>
            <p:ph sz="half" idx="2"/>
          </p:nvPr>
        </p:nvSpPr>
        <p:spPr>
          <a:xfrm>
            <a:off x="839789"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401" indent="0">
              <a:buNone/>
              <a:defRPr sz="2000" b="1"/>
            </a:lvl2pPr>
            <a:lvl3pPr marL="914226" indent="0">
              <a:buNone/>
              <a:defRPr sz="1801" b="1"/>
            </a:lvl3pPr>
            <a:lvl4pPr marL="1371627" indent="0">
              <a:buNone/>
              <a:defRPr sz="1601" b="1"/>
            </a:lvl4pPr>
            <a:lvl5pPr marL="1829029" indent="0">
              <a:buNone/>
              <a:defRPr sz="1601" b="1"/>
            </a:lvl5pPr>
            <a:lvl6pPr marL="2285854" indent="0">
              <a:buNone/>
              <a:defRPr sz="1601" b="1"/>
            </a:lvl6pPr>
            <a:lvl7pPr marL="2743255" indent="0">
              <a:buNone/>
              <a:defRPr sz="1601" b="1"/>
            </a:lvl7pPr>
            <a:lvl8pPr marL="3200656" indent="0">
              <a:buNone/>
              <a:defRPr sz="1601" b="1"/>
            </a:lvl8pPr>
            <a:lvl9pPr marL="3657481" indent="0">
              <a:buNone/>
              <a:defRPr sz="1601" b="1"/>
            </a:lvl9pPr>
          </a:lstStyle>
          <a:p>
            <a:pPr lvl="0"/>
            <a:r>
              <a:rPr lang="zh-CN" altLang="en-US"/>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ED213BF9-2C63-42AA-BA6C-67E1412DA37E}" type="datetimeFigureOut">
              <a:rPr lang="zh-CN" altLang="en-US" smtClean="0">
                <a:solidFill>
                  <a:prstClr val="black">
                    <a:tint val="75000"/>
                  </a:prstClr>
                </a:solidFill>
              </a:rPr>
              <a:pPr/>
              <a:t>2023/3/15</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C82B4B2-DDA9-4394-A6AD-947A4CE2D7F7}"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656483569"/>
      </p:ext>
    </p:extLst>
  </p:cSld>
  <p:clrMapOvr>
    <a:masterClrMapping/>
  </p:clrMapOvr>
  <p:transition spd="slow">
    <p:push dir="u"/>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ED213BF9-2C63-42AA-BA6C-67E1412DA37E}" type="datetimeFigureOut">
              <a:rPr lang="zh-CN" altLang="en-US" smtClean="0">
                <a:solidFill>
                  <a:prstClr val="black">
                    <a:tint val="75000"/>
                  </a:prstClr>
                </a:solidFill>
              </a:rPr>
              <a:pPr/>
              <a:t>2023/3/15</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C82B4B2-DDA9-4394-A6AD-947A4CE2D7F7}"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887597816"/>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ED213BF9-2C63-42AA-BA6C-67E1412DA37E}" type="datetimeFigureOut">
              <a:rPr lang="zh-CN" altLang="en-US" smtClean="0">
                <a:solidFill>
                  <a:prstClr val="black">
                    <a:tint val="75000"/>
                  </a:prstClr>
                </a:solidFill>
              </a:rPr>
              <a:pPr/>
              <a:t>2023/3/15</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C82B4B2-DDA9-4394-A6AD-947A4CE2D7F7}"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827441810"/>
      </p:ext>
    </p:extLst>
  </p:cSld>
  <p:clrMapOvr>
    <a:masterClrMapping/>
  </p:clrMapOvr>
  <p:transition spd="slow">
    <p:push dir="u"/>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213BF9-2C63-42AA-BA6C-67E1412DA37E}" type="datetimeFigureOut">
              <a:rPr lang="zh-CN" altLang="en-US" smtClean="0">
                <a:solidFill>
                  <a:prstClr val="black">
                    <a:tint val="75000"/>
                  </a:prstClr>
                </a:solidFill>
              </a:rPr>
              <a:pPr/>
              <a:t>2023/3/15</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C82B4B2-DDA9-4394-A6AD-947A4CE2D7F7}"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209887595"/>
      </p:ext>
    </p:extLst>
  </p:cSld>
  <p:clrMapOvr>
    <a:masterClrMapping/>
  </p:clrMapOvr>
  <p:transition spd="slow">
    <p:push dir="u"/>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198"/>
            </a:lvl1pPr>
          </a:lstStyle>
          <a:p>
            <a:r>
              <a:rPr lang="zh-CN" altLang="en-US"/>
              <a:t>单击此处编辑母版标题样式</a:t>
            </a:r>
            <a:endParaRPr lang="en-US" dirty="0"/>
          </a:p>
        </p:txBody>
      </p:sp>
      <p:sp>
        <p:nvSpPr>
          <p:cNvPr id="3" name="Content Placeholder 2"/>
          <p:cNvSpPr>
            <a:spLocks noGrp="1"/>
          </p:cNvSpPr>
          <p:nvPr>
            <p:ph idx="1"/>
          </p:nvPr>
        </p:nvSpPr>
        <p:spPr>
          <a:xfrm>
            <a:off x="5183188" y="987426"/>
            <a:ext cx="6172200" cy="4873625"/>
          </a:xfrm>
        </p:spPr>
        <p:txBody>
          <a:bodyPr/>
          <a:lstStyle>
            <a:lvl1pPr>
              <a:defRPr sz="3198"/>
            </a:lvl1pPr>
            <a:lvl2pPr>
              <a:defRPr sz="2799"/>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1"/>
            </a:lvl1pPr>
            <a:lvl2pPr marL="457401" indent="0">
              <a:buNone/>
              <a:defRPr sz="1402"/>
            </a:lvl2pPr>
            <a:lvl3pPr marL="914226" indent="0">
              <a:buNone/>
              <a:defRPr sz="1202"/>
            </a:lvl3pPr>
            <a:lvl4pPr marL="1371627" indent="0">
              <a:buNone/>
              <a:defRPr sz="998"/>
            </a:lvl4pPr>
            <a:lvl5pPr marL="1829029" indent="0">
              <a:buNone/>
              <a:defRPr sz="998"/>
            </a:lvl5pPr>
            <a:lvl6pPr marL="2285854" indent="0">
              <a:buNone/>
              <a:defRPr sz="998"/>
            </a:lvl6pPr>
            <a:lvl7pPr marL="2743255" indent="0">
              <a:buNone/>
              <a:defRPr sz="998"/>
            </a:lvl7pPr>
            <a:lvl8pPr marL="3200656" indent="0">
              <a:buNone/>
              <a:defRPr sz="998"/>
            </a:lvl8pPr>
            <a:lvl9pPr marL="3657481" indent="0">
              <a:buNone/>
              <a:defRPr sz="998"/>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ED213BF9-2C63-42AA-BA6C-67E1412DA37E}" type="datetimeFigureOut">
              <a:rPr lang="zh-CN" altLang="en-US" smtClean="0">
                <a:solidFill>
                  <a:prstClr val="black">
                    <a:tint val="75000"/>
                  </a:prstClr>
                </a:solidFill>
              </a:rPr>
              <a:pPr/>
              <a:t>2023/3/15</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C82B4B2-DDA9-4394-A6AD-947A4CE2D7F7}"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664667142"/>
      </p:ext>
    </p:extLst>
  </p:cSld>
  <p:clrMapOvr>
    <a:masterClrMapping/>
  </p:clrMapOvr>
  <p:transition spd="slow">
    <p:push dir="u"/>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198"/>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198"/>
            </a:lvl1pPr>
            <a:lvl2pPr marL="457401" indent="0">
              <a:buNone/>
              <a:defRPr sz="2799"/>
            </a:lvl2pPr>
            <a:lvl3pPr marL="914226" indent="0">
              <a:buNone/>
              <a:defRPr sz="2400"/>
            </a:lvl3pPr>
            <a:lvl4pPr marL="1371627" indent="0">
              <a:buNone/>
              <a:defRPr sz="2000"/>
            </a:lvl4pPr>
            <a:lvl5pPr marL="1829029" indent="0">
              <a:buNone/>
              <a:defRPr sz="2000"/>
            </a:lvl5pPr>
            <a:lvl6pPr marL="2285854" indent="0">
              <a:buNone/>
              <a:defRPr sz="2000"/>
            </a:lvl6pPr>
            <a:lvl7pPr marL="2743255" indent="0">
              <a:buNone/>
              <a:defRPr sz="2000"/>
            </a:lvl7pPr>
            <a:lvl8pPr marL="3200656" indent="0">
              <a:buNone/>
              <a:defRPr sz="2000"/>
            </a:lvl8pPr>
            <a:lvl9pPr marL="3657481"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1"/>
            </a:lvl1pPr>
            <a:lvl2pPr marL="457401" indent="0">
              <a:buNone/>
              <a:defRPr sz="1402"/>
            </a:lvl2pPr>
            <a:lvl3pPr marL="914226" indent="0">
              <a:buNone/>
              <a:defRPr sz="1202"/>
            </a:lvl3pPr>
            <a:lvl4pPr marL="1371627" indent="0">
              <a:buNone/>
              <a:defRPr sz="998"/>
            </a:lvl4pPr>
            <a:lvl5pPr marL="1829029" indent="0">
              <a:buNone/>
              <a:defRPr sz="998"/>
            </a:lvl5pPr>
            <a:lvl6pPr marL="2285854" indent="0">
              <a:buNone/>
              <a:defRPr sz="998"/>
            </a:lvl6pPr>
            <a:lvl7pPr marL="2743255" indent="0">
              <a:buNone/>
              <a:defRPr sz="998"/>
            </a:lvl7pPr>
            <a:lvl8pPr marL="3200656" indent="0">
              <a:buNone/>
              <a:defRPr sz="998"/>
            </a:lvl8pPr>
            <a:lvl9pPr marL="3657481" indent="0">
              <a:buNone/>
              <a:defRPr sz="998"/>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ED213BF9-2C63-42AA-BA6C-67E1412DA37E}" type="datetimeFigureOut">
              <a:rPr lang="zh-CN" altLang="en-US" smtClean="0">
                <a:solidFill>
                  <a:prstClr val="black">
                    <a:tint val="75000"/>
                  </a:prstClr>
                </a:solidFill>
              </a:rPr>
              <a:pPr/>
              <a:t>2023/3/15</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C82B4B2-DDA9-4394-A6AD-947A4CE2D7F7}"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646793131"/>
      </p:ext>
    </p:extLst>
  </p:cSld>
  <p:clrMapOvr>
    <a:masterClrMapping/>
  </p:clrMapOvr>
  <p:transition spd="slow">
    <p:push dir="u"/>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ED213BF9-2C63-42AA-BA6C-67E1412DA37E}" type="datetimeFigureOut">
              <a:rPr lang="zh-CN" altLang="en-US" smtClean="0">
                <a:solidFill>
                  <a:prstClr val="black">
                    <a:tint val="75000"/>
                  </a:prstClr>
                </a:solidFill>
              </a:rPr>
              <a:pPr/>
              <a:t>2023/3/15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C82B4B2-DDA9-4394-A6AD-947A4CE2D7F7}"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36578022"/>
      </p:ext>
    </p:extLst>
  </p:cSld>
  <p:clrMapOvr>
    <a:masterClrMapping/>
  </p:clrMapOvr>
  <p:transition spd="slow">
    <p:push dir="u"/>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6"/>
            <a:ext cx="2628900" cy="5811838"/>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838201" y="365126"/>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ED213BF9-2C63-42AA-BA6C-67E1412DA37E}" type="datetimeFigureOut">
              <a:rPr lang="zh-CN" altLang="en-US" smtClean="0">
                <a:solidFill>
                  <a:prstClr val="black">
                    <a:tint val="75000"/>
                  </a:prstClr>
                </a:solidFill>
              </a:rPr>
              <a:pPr/>
              <a:t>2023/3/15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C82B4B2-DDA9-4394-A6AD-947A4CE2D7F7}"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586105878"/>
      </p:ext>
    </p:extLst>
  </p:cSld>
  <p:clrMapOvr>
    <a:masterClrMapping/>
  </p:clrMapOvr>
  <p:transition spd="slow">
    <p:push dir="u"/>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1"/>
            </a:lvl1pPr>
          </a:lstStyle>
          <a:p>
            <a:r>
              <a:rPr lang="zh-CN" altLang="en-US"/>
              <a:t>单击此处编辑母版标题样式</a:t>
            </a:r>
            <a:endParaRPr lang="en-US" dirty="0"/>
          </a:p>
        </p:txBody>
      </p:sp>
      <p:sp>
        <p:nvSpPr>
          <p:cNvPr id="3" name="Subtitle 2"/>
          <p:cNvSpPr>
            <a:spLocks noGrp="1"/>
          </p:cNvSpPr>
          <p:nvPr>
            <p:ph type="subTitle" idx="1"/>
          </p:nvPr>
        </p:nvSpPr>
        <p:spPr>
          <a:xfrm>
            <a:off x="1524000" y="3602039"/>
            <a:ext cx="9144000" cy="1655762"/>
          </a:xfrm>
        </p:spPr>
        <p:txBody>
          <a:bodyPr/>
          <a:lstStyle>
            <a:lvl1pPr marL="0" indent="0" algn="ctr">
              <a:buNone/>
              <a:defRPr sz="2400"/>
            </a:lvl1pPr>
            <a:lvl2pPr marL="457401" indent="0" algn="ctr">
              <a:buNone/>
              <a:defRPr sz="2000"/>
            </a:lvl2pPr>
            <a:lvl3pPr marL="914226" indent="0" algn="ctr">
              <a:buNone/>
              <a:defRPr sz="1801"/>
            </a:lvl3pPr>
            <a:lvl4pPr marL="1371627" indent="0" algn="ctr">
              <a:buNone/>
              <a:defRPr sz="1601"/>
            </a:lvl4pPr>
            <a:lvl5pPr marL="1829029" indent="0" algn="ctr">
              <a:buNone/>
              <a:defRPr sz="1601"/>
            </a:lvl5pPr>
            <a:lvl6pPr marL="2285854" indent="0" algn="ctr">
              <a:buNone/>
              <a:defRPr sz="1601"/>
            </a:lvl6pPr>
            <a:lvl7pPr marL="2743255" indent="0" algn="ctr">
              <a:buNone/>
              <a:defRPr sz="1601"/>
            </a:lvl7pPr>
            <a:lvl8pPr marL="3200656" indent="0" algn="ctr">
              <a:buNone/>
              <a:defRPr sz="1601"/>
            </a:lvl8pPr>
            <a:lvl9pPr marL="3657481" indent="0" algn="ctr">
              <a:buNone/>
              <a:defRPr sz="1601"/>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ED213BF9-2C63-42AA-BA6C-67E1412DA37E}" type="datetimeFigureOut">
              <a:rPr lang="zh-CN" altLang="en-US" smtClean="0">
                <a:solidFill>
                  <a:prstClr val="black">
                    <a:tint val="75000"/>
                  </a:prstClr>
                </a:solidFill>
              </a:rPr>
              <a:pPr/>
              <a:t>2023/3/15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C82B4B2-DDA9-4394-A6AD-947A4CE2D7F7}"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406663810"/>
      </p:ext>
    </p:extLst>
  </p:cSld>
  <p:clrMapOvr>
    <a:masterClrMapping/>
  </p:clrMapOvr>
  <p:transition spd="slow">
    <p:push dir="u"/>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ED213BF9-2C63-42AA-BA6C-67E1412DA37E}" type="datetimeFigureOut">
              <a:rPr lang="zh-CN" altLang="en-US" smtClean="0">
                <a:solidFill>
                  <a:prstClr val="black">
                    <a:tint val="75000"/>
                  </a:prstClr>
                </a:solidFill>
              </a:rPr>
              <a:pPr/>
              <a:t>2023/3/15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C82B4B2-DDA9-4394-A6AD-947A4CE2D7F7}"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655909336"/>
      </p:ext>
    </p:extLst>
  </p:cSld>
  <p:clrMapOvr>
    <a:masterClrMapping/>
  </p:clrMapOvr>
  <p:transition spd="slow">
    <p:push dir="u"/>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1"/>
            </a:lvl1pPr>
          </a:lstStyle>
          <a:p>
            <a:r>
              <a:rPr lang="zh-CN" altLang="en-US"/>
              <a:t>单击此处编辑母版标题样式</a:t>
            </a:r>
            <a:endParaRPr lang="en-US" dirty="0"/>
          </a:p>
        </p:txBody>
      </p:sp>
      <p:sp>
        <p:nvSpPr>
          <p:cNvPr id="3" name="Text Placeholder 2"/>
          <p:cNvSpPr>
            <a:spLocks noGrp="1"/>
          </p:cNvSpPr>
          <p:nvPr>
            <p:ph type="body" idx="1"/>
          </p:nvPr>
        </p:nvSpPr>
        <p:spPr>
          <a:xfrm>
            <a:off x="831850" y="4589464"/>
            <a:ext cx="10515600" cy="1500187"/>
          </a:xfrm>
        </p:spPr>
        <p:txBody>
          <a:bodyPr/>
          <a:lstStyle>
            <a:lvl1pPr marL="0" indent="0">
              <a:buNone/>
              <a:defRPr sz="2400">
                <a:solidFill>
                  <a:schemeClr val="tx1">
                    <a:tint val="75000"/>
                  </a:schemeClr>
                </a:solidFill>
              </a:defRPr>
            </a:lvl1pPr>
            <a:lvl2pPr marL="457401" indent="0">
              <a:buNone/>
              <a:defRPr sz="2000">
                <a:solidFill>
                  <a:schemeClr val="tx1">
                    <a:tint val="75000"/>
                  </a:schemeClr>
                </a:solidFill>
              </a:defRPr>
            </a:lvl2pPr>
            <a:lvl3pPr marL="914226" indent="0">
              <a:buNone/>
              <a:defRPr sz="1801">
                <a:solidFill>
                  <a:schemeClr val="tx1">
                    <a:tint val="75000"/>
                  </a:schemeClr>
                </a:solidFill>
              </a:defRPr>
            </a:lvl3pPr>
            <a:lvl4pPr marL="1371627" indent="0">
              <a:buNone/>
              <a:defRPr sz="1601">
                <a:solidFill>
                  <a:schemeClr val="tx1">
                    <a:tint val="75000"/>
                  </a:schemeClr>
                </a:solidFill>
              </a:defRPr>
            </a:lvl4pPr>
            <a:lvl5pPr marL="1829029" indent="0">
              <a:buNone/>
              <a:defRPr sz="1601">
                <a:solidFill>
                  <a:schemeClr val="tx1">
                    <a:tint val="75000"/>
                  </a:schemeClr>
                </a:solidFill>
              </a:defRPr>
            </a:lvl5pPr>
            <a:lvl6pPr marL="2285854" indent="0">
              <a:buNone/>
              <a:defRPr sz="1601">
                <a:solidFill>
                  <a:schemeClr val="tx1">
                    <a:tint val="75000"/>
                  </a:schemeClr>
                </a:solidFill>
              </a:defRPr>
            </a:lvl6pPr>
            <a:lvl7pPr marL="2743255" indent="0">
              <a:buNone/>
              <a:defRPr sz="1601">
                <a:solidFill>
                  <a:schemeClr val="tx1">
                    <a:tint val="75000"/>
                  </a:schemeClr>
                </a:solidFill>
              </a:defRPr>
            </a:lvl7pPr>
            <a:lvl8pPr marL="3200656" indent="0">
              <a:buNone/>
              <a:defRPr sz="1601">
                <a:solidFill>
                  <a:schemeClr val="tx1">
                    <a:tint val="75000"/>
                  </a:schemeClr>
                </a:solidFill>
              </a:defRPr>
            </a:lvl8pPr>
            <a:lvl9pPr marL="3657481" indent="0">
              <a:buNone/>
              <a:defRPr sz="1601">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ED213BF9-2C63-42AA-BA6C-67E1412DA37E}" type="datetimeFigureOut">
              <a:rPr lang="zh-CN" altLang="en-US" smtClean="0">
                <a:solidFill>
                  <a:prstClr val="black">
                    <a:tint val="75000"/>
                  </a:prstClr>
                </a:solidFill>
              </a:rPr>
              <a:pPr/>
              <a:t>2023/3/15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C82B4B2-DDA9-4394-A6AD-947A4CE2D7F7}"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726176999"/>
      </p:ext>
    </p:extLst>
  </p:cSld>
  <p:clrMapOvr>
    <a:masterClrMapping/>
  </p:clrMapOvr>
  <p:transition spd="slow">
    <p:push dir="u"/>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ED213BF9-2C63-42AA-BA6C-67E1412DA37E}" type="datetimeFigureOut">
              <a:rPr lang="zh-CN" altLang="en-US" smtClean="0">
                <a:solidFill>
                  <a:prstClr val="black">
                    <a:tint val="75000"/>
                  </a:prstClr>
                </a:solidFill>
              </a:rPr>
              <a:pPr/>
              <a:t>2023/3/15</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C82B4B2-DDA9-4394-A6AD-947A4CE2D7F7}"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373981471"/>
      </p:ext>
    </p:extLst>
  </p:cSld>
  <p:clrMapOvr>
    <a:masterClrMapping/>
  </p:clrMapOvr>
  <p:transition spd="slow">
    <p:push dir="u"/>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401" indent="0">
              <a:buNone/>
              <a:defRPr sz="2000" b="1"/>
            </a:lvl2pPr>
            <a:lvl3pPr marL="914226" indent="0">
              <a:buNone/>
              <a:defRPr sz="1801" b="1"/>
            </a:lvl3pPr>
            <a:lvl4pPr marL="1371627" indent="0">
              <a:buNone/>
              <a:defRPr sz="1601" b="1"/>
            </a:lvl4pPr>
            <a:lvl5pPr marL="1829029" indent="0">
              <a:buNone/>
              <a:defRPr sz="1601" b="1"/>
            </a:lvl5pPr>
            <a:lvl6pPr marL="2285854" indent="0">
              <a:buNone/>
              <a:defRPr sz="1601" b="1"/>
            </a:lvl6pPr>
            <a:lvl7pPr marL="2743255" indent="0">
              <a:buNone/>
              <a:defRPr sz="1601" b="1"/>
            </a:lvl7pPr>
            <a:lvl8pPr marL="3200656" indent="0">
              <a:buNone/>
              <a:defRPr sz="1601" b="1"/>
            </a:lvl8pPr>
            <a:lvl9pPr marL="3657481" indent="0">
              <a:buNone/>
              <a:defRPr sz="1601" b="1"/>
            </a:lvl9pPr>
          </a:lstStyle>
          <a:p>
            <a:pPr lvl="0"/>
            <a:r>
              <a:rPr lang="zh-CN" altLang="en-US"/>
              <a:t>单击此处编辑母版文本样式</a:t>
            </a:r>
          </a:p>
        </p:txBody>
      </p:sp>
      <p:sp>
        <p:nvSpPr>
          <p:cNvPr id="4" name="Content Placeholder 3"/>
          <p:cNvSpPr>
            <a:spLocks noGrp="1"/>
          </p:cNvSpPr>
          <p:nvPr>
            <p:ph sz="half" idx="2"/>
          </p:nvPr>
        </p:nvSpPr>
        <p:spPr>
          <a:xfrm>
            <a:off x="839789"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401" indent="0">
              <a:buNone/>
              <a:defRPr sz="2000" b="1"/>
            </a:lvl2pPr>
            <a:lvl3pPr marL="914226" indent="0">
              <a:buNone/>
              <a:defRPr sz="1801" b="1"/>
            </a:lvl3pPr>
            <a:lvl4pPr marL="1371627" indent="0">
              <a:buNone/>
              <a:defRPr sz="1601" b="1"/>
            </a:lvl4pPr>
            <a:lvl5pPr marL="1829029" indent="0">
              <a:buNone/>
              <a:defRPr sz="1601" b="1"/>
            </a:lvl5pPr>
            <a:lvl6pPr marL="2285854" indent="0">
              <a:buNone/>
              <a:defRPr sz="1601" b="1"/>
            </a:lvl6pPr>
            <a:lvl7pPr marL="2743255" indent="0">
              <a:buNone/>
              <a:defRPr sz="1601" b="1"/>
            </a:lvl7pPr>
            <a:lvl8pPr marL="3200656" indent="0">
              <a:buNone/>
              <a:defRPr sz="1601" b="1"/>
            </a:lvl8pPr>
            <a:lvl9pPr marL="3657481" indent="0">
              <a:buNone/>
              <a:defRPr sz="1601" b="1"/>
            </a:lvl9pPr>
          </a:lstStyle>
          <a:p>
            <a:pPr lvl="0"/>
            <a:r>
              <a:rPr lang="zh-CN" altLang="en-US"/>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ED213BF9-2C63-42AA-BA6C-67E1412DA37E}" type="datetimeFigureOut">
              <a:rPr lang="zh-CN" altLang="en-US" smtClean="0">
                <a:solidFill>
                  <a:prstClr val="black">
                    <a:tint val="75000"/>
                  </a:prstClr>
                </a:solidFill>
              </a:rPr>
              <a:pPr/>
              <a:t>2023/3/15</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C82B4B2-DDA9-4394-A6AD-947A4CE2D7F7}"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706808396"/>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401" indent="0">
              <a:buNone/>
              <a:defRPr sz="2000" b="1"/>
            </a:lvl2pPr>
            <a:lvl3pPr marL="914226" indent="0">
              <a:buNone/>
              <a:defRPr sz="1801" b="1"/>
            </a:lvl3pPr>
            <a:lvl4pPr marL="1371627" indent="0">
              <a:buNone/>
              <a:defRPr sz="1601" b="1"/>
            </a:lvl4pPr>
            <a:lvl5pPr marL="1829029" indent="0">
              <a:buNone/>
              <a:defRPr sz="1601" b="1"/>
            </a:lvl5pPr>
            <a:lvl6pPr marL="2285854" indent="0">
              <a:buNone/>
              <a:defRPr sz="1601" b="1"/>
            </a:lvl6pPr>
            <a:lvl7pPr marL="2743255" indent="0">
              <a:buNone/>
              <a:defRPr sz="1601" b="1"/>
            </a:lvl7pPr>
            <a:lvl8pPr marL="3200656" indent="0">
              <a:buNone/>
              <a:defRPr sz="1601" b="1"/>
            </a:lvl8pPr>
            <a:lvl9pPr marL="3657481" indent="0">
              <a:buNone/>
              <a:defRPr sz="1601" b="1"/>
            </a:lvl9pPr>
          </a:lstStyle>
          <a:p>
            <a:pPr lvl="0"/>
            <a:r>
              <a:rPr lang="zh-CN" altLang="en-US"/>
              <a:t>单击此处编辑母版文本样式</a:t>
            </a:r>
          </a:p>
        </p:txBody>
      </p:sp>
      <p:sp>
        <p:nvSpPr>
          <p:cNvPr id="4" name="Content Placeholder 3"/>
          <p:cNvSpPr>
            <a:spLocks noGrp="1"/>
          </p:cNvSpPr>
          <p:nvPr>
            <p:ph sz="half" idx="2"/>
          </p:nvPr>
        </p:nvSpPr>
        <p:spPr>
          <a:xfrm>
            <a:off x="839789"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401" indent="0">
              <a:buNone/>
              <a:defRPr sz="2000" b="1"/>
            </a:lvl2pPr>
            <a:lvl3pPr marL="914226" indent="0">
              <a:buNone/>
              <a:defRPr sz="1801" b="1"/>
            </a:lvl3pPr>
            <a:lvl4pPr marL="1371627" indent="0">
              <a:buNone/>
              <a:defRPr sz="1601" b="1"/>
            </a:lvl4pPr>
            <a:lvl5pPr marL="1829029" indent="0">
              <a:buNone/>
              <a:defRPr sz="1601" b="1"/>
            </a:lvl5pPr>
            <a:lvl6pPr marL="2285854" indent="0">
              <a:buNone/>
              <a:defRPr sz="1601" b="1"/>
            </a:lvl6pPr>
            <a:lvl7pPr marL="2743255" indent="0">
              <a:buNone/>
              <a:defRPr sz="1601" b="1"/>
            </a:lvl7pPr>
            <a:lvl8pPr marL="3200656" indent="0">
              <a:buNone/>
              <a:defRPr sz="1601" b="1"/>
            </a:lvl8pPr>
            <a:lvl9pPr marL="3657481" indent="0">
              <a:buNone/>
              <a:defRPr sz="1601" b="1"/>
            </a:lvl9pPr>
          </a:lstStyle>
          <a:p>
            <a:pPr lvl="0"/>
            <a:r>
              <a:rPr lang="zh-CN" altLang="en-US"/>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ED213BF9-2C63-42AA-BA6C-67E1412DA37E}" type="datetimeFigureOut">
              <a:rPr lang="zh-CN" altLang="en-US" smtClean="0">
                <a:solidFill>
                  <a:prstClr val="black">
                    <a:tint val="75000"/>
                  </a:prstClr>
                </a:solidFill>
              </a:rPr>
              <a:pPr/>
              <a:t>2023/3/15</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C82B4B2-DDA9-4394-A6AD-947A4CE2D7F7}"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774043177"/>
      </p:ext>
    </p:extLst>
  </p:cSld>
  <p:clrMapOvr>
    <a:masterClrMapping/>
  </p:clrMapOvr>
  <p:transition spd="slow">
    <p:push dir="u"/>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ED213BF9-2C63-42AA-BA6C-67E1412DA37E}" type="datetimeFigureOut">
              <a:rPr lang="zh-CN" altLang="en-US" smtClean="0">
                <a:solidFill>
                  <a:prstClr val="black">
                    <a:tint val="75000"/>
                  </a:prstClr>
                </a:solidFill>
              </a:rPr>
              <a:pPr/>
              <a:t>2023/3/15</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C82B4B2-DDA9-4394-A6AD-947A4CE2D7F7}"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036708265"/>
      </p:ext>
    </p:extLst>
  </p:cSld>
  <p:clrMapOvr>
    <a:masterClrMapping/>
  </p:clrMapOvr>
  <p:transition spd="slow">
    <p:push dir="u"/>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213BF9-2C63-42AA-BA6C-67E1412DA37E}" type="datetimeFigureOut">
              <a:rPr lang="zh-CN" altLang="en-US" smtClean="0">
                <a:solidFill>
                  <a:prstClr val="black">
                    <a:tint val="75000"/>
                  </a:prstClr>
                </a:solidFill>
              </a:rPr>
              <a:pPr/>
              <a:t>2023/3/15</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C82B4B2-DDA9-4394-A6AD-947A4CE2D7F7}"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279899902"/>
      </p:ext>
    </p:extLst>
  </p:cSld>
  <p:clrMapOvr>
    <a:masterClrMapping/>
  </p:clrMapOvr>
  <p:transition spd="slow">
    <p:push dir="u"/>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198"/>
            </a:lvl1pPr>
          </a:lstStyle>
          <a:p>
            <a:r>
              <a:rPr lang="zh-CN" altLang="en-US"/>
              <a:t>单击此处编辑母版标题样式</a:t>
            </a:r>
            <a:endParaRPr lang="en-US" dirty="0"/>
          </a:p>
        </p:txBody>
      </p:sp>
      <p:sp>
        <p:nvSpPr>
          <p:cNvPr id="3" name="Content Placeholder 2"/>
          <p:cNvSpPr>
            <a:spLocks noGrp="1"/>
          </p:cNvSpPr>
          <p:nvPr>
            <p:ph idx="1"/>
          </p:nvPr>
        </p:nvSpPr>
        <p:spPr>
          <a:xfrm>
            <a:off x="5183188" y="987426"/>
            <a:ext cx="6172200" cy="4873625"/>
          </a:xfrm>
        </p:spPr>
        <p:txBody>
          <a:bodyPr/>
          <a:lstStyle>
            <a:lvl1pPr>
              <a:defRPr sz="3198"/>
            </a:lvl1pPr>
            <a:lvl2pPr>
              <a:defRPr sz="2799"/>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1"/>
            </a:lvl1pPr>
            <a:lvl2pPr marL="457401" indent="0">
              <a:buNone/>
              <a:defRPr sz="1402"/>
            </a:lvl2pPr>
            <a:lvl3pPr marL="914226" indent="0">
              <a:buNone/>
              <a:defRPr sz="1202"/>
            </a:lvl3pPr>
            <a:lvl4pPr marL="1371627" indent="0">
              <a:buNone/>
              <a:defRPr sz="998"/>
            </a:lvl4pPr>
            <a:lvl5pPr marL="1829029" indent="0">
              <a:buNone/>
              <a:defRPr sz="998"/>
            </a:lvl5pPr>
            <a:lvl6pPr marL="2285854" indent="0">
              <a:buNone/>
              <a:defRPr sz="998"/>
            </a:lvl6pPr>
            <a:lvl7pPr marL="2743255" indent="0">
              <a:buNone/>
              <a:defRPr sz="998"/>
            </a:lvl7pPr>
            <a:lvl8pPr marL="3200656" indent="0">
              <a:buNone/>
              <a:defRPr sz="998"/>
            </a:lvl8pPr>
            <a:lvl9pPr marL="3657481" indent="0">
              <a:buNone/>
              <a:defRPr sz="998"/>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ED213BF9-2C63-42AA-BA6C-67E1412DA37E}" type="datetimeFigureOut">
              <a:rPr lang="zh-CN" altLang="en-US" smtClean="0">
                <a:solidFill>
                  <a:prstClr val="black">
                    <a:tint val="75000"/>
                  </a:prstClr>
                </a:solidFill>
              </a:rPr>
              <a:pPr/>
              <a:t>2023/3/15</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C82B4B2-DDA9-4394-A6AD-947A4CE2D7F7}"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171595508"/>
      </p:ext>
    </p:extLst>
  </p:cSld>
  <p:clrMapOvr>
    <a:masterClrMapping/>
  </p:clrMapOvr>
  <p:transition spd="slow">
    <p:push dir="u"/>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198"/>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198"/>
            </a:lvl1pPr>
            <a:lvl2pPr marL="457401" indent="0">
              <a:buNone/>
              <a:defRPr sz="2799"/>
            </a:lvl2pPr>
            <a:lvl3pPr marL="914226" indent="0">
              <a:buNone/>
              <a:defRPr sz="2400"/>
            </a:lvl3pPr>
            <a:lvl4pPr marL="1371627" indent="0">
              <a:buNone/>
              <a:defRPr sz="2000"/>
            </a:lvl4pPr>
            <a:lvl5pPr marL="1829029" indent="0">
              <a:buNone/>
              <a:defRPr sz="2000"/>
            </a:lvl5pPr>
            <a:lvl6pPr marL="2285854" indent="0">
              <a:buNone/>
              <a:defRPr sz="2000"/>
            </a:lvl6pPr>
            <a:lvl7pPr marL="2743255" indent="0">
              <a:buNone/>
              <a:defRPr sz="2000"/>
            </a:lvl7pPr>
            <a:lvl8pPr marL="3200656" indent="0">
              <a:buNone/>
              <a:defRPr sz="2000"/>
            </a:lvl8pPr>
            <a:lvl9pPr marL="3657481"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1"/>
            </a:lvl1pPr>
            <a:lvl2pPr marL="457401" indent="0">
              <a:buNone/>
              <a:defRPr sz="1402"/>
            </a:lvl2pPr>
            <a:lvl3pPr marL="914226" indent="0">
              <a:buNone/>
              <a:defRPr sz="1202"/>
            </a:lvl3pPr>
            <a:lvl4pPr marL="1371627" indent="0">
              <a:buNone/>
              <a:defRPr sz="998"/>
            </a:lvl4pPr>
            <a:lvl5pPr marL="1829029" indent="0">
              <a:buNone/>
              <a:defRPr sz="998"/>
            </a:lvl5pPr>
            <a:lvl6pPr marL="2285854" indent="0">
              <a:buNone/>
              <a:defRPr sz="998"/>
            </a:lvl6pPr>
            <a:lvl7pPr marL="2743255" indent="0">
              <a:buNone/>
              <a:defRPr sz="998"/>
            </a:lvl7pPr>
            <a:lvl8pPr marL="3200656" indent="0">
              <a:buNone/>
              <a:defRPr sz="998"/>
            </a:lvl8pPr>
            <a:lvl9pPr marL="3657481" indent="0">
              <a:buNone/>
              <a:defRPr sz="998"/>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ED213BF9-2C63-42AA-BA6C-67E1412DA37E}" type="datetimeFigureOut">
              <a:rPr lang="zh-CN" altLang="en-US" smtClean="0">
                <a:solidFill>
                  <a:prstClr val="black">
                    <a:tint val="75000"/>
                  </a:prstClr>
                </a:solidFill>
              </a:rPr>
              <a:pPr/>
              <a:t>2023/3/15</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C82B4B2-DDA9-4394-A6AD-947A4CE2D7F7}"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96311827"/>
      </p:ext>
    </p:extLst>
  </p:cSld>
  <p:clrMapOvr>
    <a:masterClrMapping/>
  </p:clrMapOvr>
  <p:transition spd="slow">
    <p:push dir="u"/>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ED213BF9-2C63-42AA-BA6C-67E1412DA37E}" type="datetimeFigureOut">
              <a:rPr lang="zh-CN" altLang="en-US" smtClean="0">
                <a:solidFill>
                  <a:prstClr val="black">
                    <a:tint val="75000"/>
                  </a:prstClr>
                </a:solidFill>
              </a:rPr>
              <a:pPr/>
              <a:t>2023/3/15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C82B4B2-DDA9-4394-A6AD-947A4CE2D7F7}"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506931405"/>
      </p:ext>
    </p:extLst>
  </p:cSld>
  <p:clrMapOvr>
    <a:masterClrMapping/>
  </p:clrMapOvr>
  <p:transition spd="slow">
    <p:push dir="u"/>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6"/>
            <a:ext cx="2628900" cy="5811838"/>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838201" y="365126"/>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ED213BF9-2C63-42AA-BA6C-67E1412DA37E}" type="datetimeFigureOut">
              <a:rPr lang="zh-CN" altLang="en-US" smtClean="0">
                <a:solidFill>
                  <a:prstClr val="black">
                    <a:tint val="75000"/>
                  </a:prstClr>
                </a:solidFill>
              </a:rPr>
              <a:pPr/>
              <a:t>2023/3/15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C82B4B2-DDA9-4394-A6AD-947A4CE2D7F7}"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963142452"/>
      </p:ext>
    </p:extLst>
  </p:cSld>
  <p:clrMapOvr>
    <a:masterClrMapping/>
  </p:clrMapOvr>
  <p:transition spd="slow">
    <p:push dir="u"/>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1"/>
            </a:lvl1pPr>
          </a:lstStyle>
          <a:p>
            <a:r>
              <a:rPr lang="zh-CN" altLang="en-US"/>
              <a:t>单击此处编辑母版标题样式</a:t>
            </a:r>
            <a:endParaRPr lang="en-US" dirty="0"/>
          </a:p>
        </p:txBody>
      </p:sp>
      <p:sp>
        <p:nvSpPr>
          <p:cNvPr id="3" name="Subtitle 2"/>
          <p:cNvSpPr>
            <a:spLocks noGrp="1"/>
          </p:cNvSpPr>
          <p:nvPr>
            <p:ph type="subTitle" idx="1"/>
          </p:nvPr>
        </p:nvSpPr>
        <p:spPr>
          <a:xfrm>
            <a:off x="1524000" y="3602039"/>
            <a:ext cx="9144000" cy="1655762"/>
          </a:xfrm>
        </p:spPr>
        <p:txBody>
          <a:bodyPr/>
          <a:lstStyle>
            <a:lvl1pPr marL="0" indent="0" algn="ctr">
              <a:buNone/>
              <a:defRPr sz="2400"/>
            </a:lvl1pPr>
            <a:lvl2pPr marL="457401" indent="0" algn="ctr">
              <a:buNone/>
              <a:defRPr sz="2000"/>
            </a:lvl2pPr>
            <a:lvl3pPr marL="914226" indent="0" algn="ctr">
              <a:buNone/>
              <a:defRPr sz="1801"/>
            </a:lvl3pPr>
            <a:lvl4pPr marL="1371627" indent="0" algn="ctr">
              <a:buNone/>
              <a:defRPr sz="1601"/>
            </a:lvl4pPr>
            <a:lvl5pPr marL="1829029" indent="0" algn="ctr">
              <a:buNone/>
              <a:defRPr sz="1601"/>
            </a:lvl5pPr>
            <a:lvl6pPr marL="2285854" indent="0" algn="ctr">
              <a:buNone/>
              <a:defRPr sz="1601"/>
            </a:lvl6pPr>
            <a:lvl7pPr marL="2743255" indent="0" algn="ctr">
              <a:buNone/>
              <a:defRPr sz="1601"/>
            </a:lvl7pPr>
            <a:lvl8pPr marL="3200656" indent="0" algn="ctr">
              <a:buNone/>
              <a:defRPr sz="1601"/>
            </a:lvl8pPr>
            <a:lvl9pPr marL="3657481" indent="0" algn="ctr">
              <a:buNone/>
              <a:defRPr sz="1601"/>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ED213BF9-2C63-42AA-BA6C-67E1412DA37E}" type="datetimeFigureOut">
              <a:rPr lang="zh-CN" altLang="en-US" smtClean="0">
                <a:solidFill>
                  <a:prstClr val="black">
                    <a:tint val="75000"/>
                  </a:prstClr>
                </a:solidFill>
              </a:rPr>
              <a:pPr/>
              <a:t>2023/3/15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C82B4B2-DDA9-4394-A6AD-947A4CE2D7F7}"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065407547"/>
      </p:ext>
    </p:extLst>
  </p:cSld>
  <p:clrMapOvr>
    <a:masterClrMapping/>
  </p:clrMapOvr>
  <p:transition spd="slow">
    <p:push dir="u"/>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ED213BF9-2C63-42AA-BA6C-67E1412DA37E}" type="datetimeFigureOut">
              <a:rPr lang="zh-CN" altLang="en-US" smtClean="0">
                <a:solidFill>
                  <a:prstClr val="black">
                    <a:tint val="75000"/>
                  </a:prstClr>
                </a:solidFill>
              </a:rPr>
              <a:pPr/>
              <a:t>2023/3/15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C82B4B2-DDA9-4394-A6AD-947A4CE2D7F7}"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570590183"/>
      </p:ext>
    </p:extLst>
  </p:cSld>
  <p:clrMapOvr>
    <a:masterClrMapping/>
  </p:clrMapOvr>
  <p:transition spd="slow">
    <p:push dir="u"/>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1"/>
            </a:lvl1pPr>
          </a:lstStyle>
          <a:p>
            <a:r>
              <a:rPr lang="zh-CN" altLang="en-US"/>
              <a:t>单击此处编辑母版标题样式</a:t>
            </a:r>
            <a:endParaRPr lang="en-US" dirty="0"/>
          </a:p>
        </p:txBody>
      </p:sp>
      <p:sp>
        <p:nvSpPr>
          <p:cNvPr id="3" name="Text Placeholder 2"/>
          <p:cNvSpPr>
            <a:spLocks noGrp="1"/>
          </p:cNvSpPr>
          <p:nvPr>
            <p:ph type="body" idx="1"/>
          </p:nvPr>
        </p:nvSpPr>
        <p:spPr>
          <a:xfrm>
            <a:off x="831850" y="4589464"/>
            <a:ext cx="10515600" cy="1500187"/>
          </a:xfrm>
        </p:spPr>
        <p:txBody>
          <a:bodyPr/>
          <a:lstStyle>
            <a:lvl1pPr marL="0" indent="0">
              <a:buNone/>
              <a:defRPr sz="2400">
                <a:solidFill>
                  <a:schemeClr val="tx1">
                    <a:tint val="75000"/>
                  </a:schemeClr>
                </a:solidFill>
              </a:defRPr>
            </a:lvl1pPr>
            <a:lvl2pPr marL="457401" indent="0">
              <a:buNone/>
              <a:defRPr sz="2000">
                <a:solidFill>
                  <a:schemeClr val="tx1">
                    <a:tint val="75000"/>
                  </a:schemeClr>
                </a:solidFill>
              </a:defRPr>
            </a:lvl2pPr>
            <a:lvl3pPr marL="914226" indent="0">
              <a:buNone/>
              <a:defRPr sz="1801">
                <a:solidFill>
                  <a:schemeClr val="tx1">
                    <a:tint val="75000"/>
                  </a:schemeClr>
                </a:solidFill>
              </a:defRPr>
            </a:lvl3pPr>
            <a:lvl4pPr marL="1371627" indent="0">
              <a:buNone/>
              <a:defRPr sz="1601">
                <a:solidFill>
                  <a:schemeClr val="tx1">
                    <a:tint val="75000"/>
                  </a:schemeClr>
                </a:solidFill>
              </a:defRPr>
            </a:lvl4pPr>
            <a:lvl5pPr marL="1829029" indent="0">
              <a:buNone/>
              <a:defRPr sz="1601">
                <a:solidFill>
                  <a:schemeClr val="tx1">
                    <a:tint val="75000"/>
                  </a:schemeClr>
                </a:solidFill>
              </a:defRPr>
            </a:lvl5pPr>
            <a:lvl6pPr marL="2285854" indent="0">
              <a:buNone/>
              <a:defRPr sz="1601">
                <a:solidFill>
                  <a:schemeClr val="tx1">
                    <a:tint val="75000"/>
                  </a:schemeClr>
                </a:solidFill>
              </a:defRPr>
            </a:lvl6pPr>
            <a:lvl7pPr marL="2743255" indent="0">
              <a:buNone/>
              <a:defRPr sz="1601">
                <a:solidFill>
                  <a:schemeClr val="tx1">
                    <a:tint val="75000"/>
                  </a:schemeClr>
                </a:solidFill>
              </a:defRPr>
            </a:lvl7pPr>
            <a:lvl8pPr marL="3200656" indent="0">
              <a:buNone/>
              <a:defRPr sz="1601">
                <a:solidFill>
                  <a:schemeClr val="tx1">
                    <a:tint val="75000"/>
                  </a:schemeClr>
                </a:solidFill>
              </a:defRPr>
            </a:lvl8pPr>
            <a:lvl9pPr marL="3657481" indent="0">
              <a:buNone/>
              <a:defRPr sz="1601">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ED213BF9-2C63-42AA-BA6C-67E1412DA37E}" type="datetimeFigureOut">
              <a:rPr lang="zh-CN" altLang="en-US" smtClean="0">
                <a:solidFill>
                  <a:prstClr val="black">
                    <a:tint val="75000"/>
                  </a:prstClr>
                </a:solidFill>
              </a:rPr>
              <a:pPr/>
              <a:t>2023/3/15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C82B4B2-DDA9-4394-A6AD-947A4CE2D7F7}"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922588094"/>
      </p:ext>
    </p:extLst>
  </p:cSld>
  <p:clrMapOvr>
    <a:masterClrMapping/>
  </p:clrMapOvr>
  <p:transition spd="slow">
    <p:push dir="u"/>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ED213BF9-2C63-42AA-BA6C-67E1412DA37E}" type="datetimeFigureOut">
              <a:rPr lang="zh-CN" altLang="en-US" smtClean="0">
                <a:solidFill>
                  <a:prstClr val="black">
                    <a:tint val="75000"/>
                  </a:prstClr>
                </a:solidFill>
              </a:rPr>
              <a:pPr/>
              <a:t>2023/3/15</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C82B4B2-DDA9-4394-A6AD-947A4CE2D7F7}"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610041540"/>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ED213BF9-2C63-42AA-BA6C-67E1412DA37E}" type="datetimeFigureOut">
              <a:rPr lang="zh-CN" altLang="en-US" smtClean="0">
                <a:solidFill>
                  <a:prstClr val="black">
                    <a:tint val="75000"/>
                  </a:prstClr>
                </a:solidFill>
              </a:rPr>
              <a:pPr/>
              <a:t>2023/3/15</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C82B4B2-DDA9-4394-A6AD-947A4CE2D7F7}"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019740142"/>
      </p:ext>
    </p:extLst>
  </p:cSld>
  <p:clrMapOvr>
    <a:masterClrMapping/>
  </p:clrMapOvr>
  <p:transition spd="slow">
    <p:push dir="u"/>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401" indent="0">
              <a:buNone/>
              <a:defRPr sz="2000" b="1"/>
            </a:lvl2pPr>
            <a:lvl3pPr marL="914226" indent="0">
              <a:buNone/>
              <a:defRPr sz="1801" b="1"/>
            </a:lvl3pPr>
            <a:lvl4pPr marL="1371627" indent="0">
              <a:buNone/>
              <a:defRPr sz="1601" b="1"/>
            </a:lvl4pPr>
            <a:lvl5pPr marL="1829029" indent="0">
              <a:buNone/>
              <a:defRPr sz="1601" b="1"/>
            </a:lvl5pPr>
            <a:lvl6pPr marL="2285854" indent="0">
              <a:buNone/>
              <a:defRPr sz="1601" b="1"/>
            </a:lvl6pPr>
            <a:lvl7pPr marL="2743255" indent="0">
              <a:buNone/>
              <a:defRPr sz="1601" b="1"/>
            </a:lvl7pPr>
            <a:lvl8pPr marL="3200656" indent="0">
              <a:buNone/>
              <a:defRPr sz="1601" b="1"/>
            </a:lvl8pPr>
            <a:lvl9pPr marL="3657481" indent="0">
              <a:buNone/>
              <a:defRPr sz="1601" b="1"/>
            </a:lvl9pPr>
          </a:lstStyle>
          <a:p>
            <a:pPr lvl="0"/>
            <a:r>
              <a:rPr lang="zh-CN" altLang="en-US"/>
              <a:t>单击此处编辑母版文本样式</a:t>
            </a:r>
          </a:p>
        </p:txBody>
      </p:sp>
      <p:sp>
        <p:nvSpPr>
          <p:cNvPr id="4" name="Content Placeholder 3"/>
          <p:cNvSpPr>
            <a:spLocks noGrp="1"/>
          </p:cNvSpPr>
          <p:nvPr>
            <p:ph sz="half" idx="2"/>
          </p:nvPr>
        </p:nvSpPr>
        <p:spPr>
          <a:xfrm>
            <a:off x="839789"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401" indent="0">
              <a:buNone/>
              <a:defRPr sz="2000" b="1"/>
            </a:lvl2pPr>
            <a:lvl3pPr marL="914226" indent="0">
              <a:buNone/>
              <a:defRPr sz="1801" b="1"/>
            </a:lvl3pPr>
            <a:lvl4pPr marL="1371627" indent="0">
              <a:buNone/>
              <a:defRPr sz="1601" b="1"/>
            </a:lvl4pPr>
            <a:lvl5pPr marL="1829029" indent="0">
              <a:buNone/>
              <a:defRPr sz="1601" b="1"/>
            </a:lvl5pPr>
            <a:lvl6pPr marL="2285854" indent="0">
              <a:buNone/>
              <a:defRPr sz="1601" b="1"/>
            </a:lvl6pPr>
            <a:lvl7pPr marL="2743255" indent="0">
              <a:buNone/>
              <a:defRPr sz="1601" b="1"/>
            </a:lvl7pPr>
            <a:lvl8pPr marL="3200656" indent="0">
              <a:buNone/>
              <a:defRPr sz="1601" b="1"/>
            </a:lvl8pPr>
            <a:lvl9pPr marL="3657481" indent="0">
              <a:buNone/>
              <a:defRPr sz="1601" b="1"/>
            </a:lvl9pPr>
          </a:lstStyle>
          <a:p>
            <a:pPr lvl="0"/>
            <a:r>
              <a:rPr lang="zh-CN" altLang="en-US"/>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ED213BF9-2C63-42AA-BA6C-67E1412DA37E}" type="datetimeFigureOut">
              <a:rPr lang="zh-CN" altLang="en-US" smtClean="0">
                <a:solidFill>
                  <a:prstClr val="black">
                    <a:tint val="75000"/>
                  </a:prstClr>
                </a:solidFill>
              </a:rPr>
              <a:pPr/>
              <a:t>2023/3/15</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C82B4B2-DDA9-4394-A6AD-947A4CE2D7F7}"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921346661"/>
      </p:ext>
    </p:extLst>
  </p:cSld>
  <p:clrMapOvr>
    <a:masterClrMapping/>
  </p:clrMapOvr>
  <p:transition spd="slow">
    <p:push dir="u"/>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ED213BF9-2C63-42AA-BA6C-67E1412DA37E}" type="datetimeFigureOut">
              <a:rPr lang="zh-CN" altLang="en-US" smtClean="0">
                <a:solidFill>
                  <a:prstClr val="black">
                    <a:tint val="75000"/>
                  </a:prstClr>
                </a:solidFill>
              </a:rPr>
              <a:pPr/>
              <a:t>2023/3/15</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C82B4B2-DDA9-4394-A6AD-947A4CE2D7F7}"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00776149"/>
      </p:ext>
    </p:extLst>
  </p:cSld>
  <p:clrMapOvr>
    <a:masterClrMapping/>
  </p:clrMapOvr>
  <p:transition spd="slow">
    <p:push dir="u"/>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213BF9-2C63-42AA-BA6C-67E1412DA37E}" type="datetimeFigureOut">
              <a:rPr lang="zh-CN" altLang="en-US" smtClean="0">
                <a:solidFill>
                  <a:prstClr val="black">
                    <a:tint val="75000"/>
                  </a:prstClr>
                </a:solidFill>
              </a:rPr>
              <a:pPr/>
              <a:t>2023/3/15</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C82B4B2-DDA9-4394-A6AD-947A4CE2D7F7}"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64434509"/>
      </p:ext>
    </p:extLst>
  </p:cSld>
  <p:clrMapOvr>
    <a:masterClrMapping/>
  </p:clrMapOvr>
  <p:transition spd="slow">
    <p:push dir="u"/>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198"/>
            </a:lvl1pPr>
          </a:lstStyle>
          <a:p>
            <a:r>
              <a:rPr lang="zh-CN" altLang="en-US"/>
              <a:t>单击此处编辑母版标题样式</a:t>
            </a:r>
            <a:endParaRPr lang="en-US" dirty="0"/>
          </a:p>
        </p:txBody>
      </p:sp>
      <p:sp>
        <p:nvSpPr>
          <p:cNvPr id="3" name="Content Placeholder 2"/>
          <p:cNvSpPr>
            <a:spLocks noGrp="1"/>
          </p:cNvSpPr>
          <p:nvPr>
            <p:ph idx="1"/>
          </p:nvPr>
        </p:nvSpPr>
        <p:spPr>
          <a:xfrm>
            <a:off x="5183188" y="987426"/>
            <a:ext cx="6172200" cy="4873625"/>
          </a:xfrm>
        </p:spPr>
        <p:txBody>
          <a:bodyPr/>
          <a:lstStyle>
            <a:lvl1pPr>
              <a:defRPr sz="3198"/>
            </a:lvl1pPr>
            <a:lvl2pPr>
              <a:defRPr sz="2799"/>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1"/>
            </a:lvl1pPr>
            <a:lvl2pPr marL="457401" indent="0">
              <a:buNone/>
              <a:defRPr sz="1402"/>
            </a:lvl2pPr>
            <a:lvl3pPr marL="914226" indent="0">
              <a:buNone/>
              <a:defRPr sz="1202"/>
            </a:lvl3pPr>
            <a:lvl4pPr marL="1371627" indent="0">
              <a:buNone/>
              <a:defRPr sz="998"/>
            </a:lvl4pPr>
            <a:lvl5pPr marL="1829029" indent="0">
              <a:buNone/>
              <a:defRPr sz="998"/>
            </a:lvl5pPr>
            <a:lvl6pPr marL="2285854" indent="0">
              <a:buNone/>
              <a:defRPr sz="998"/>
            </a:lvl6pPr>
            <a:lvl7pPr marL="2743255" indent="0">
              <a:buNone/>
              <a:defRPr sz="998"/>
            </a:lvl7pPr>
            <a:lvl8pPr marL="3200656" indent="0">
              <a:buNone/>
              <a:defRPr sz="998"/>
            </a:lvl8pPr>
            <a:lvl9pPr marL="3657481" indent="0">
              <a:buNone/>
              <a:defRPr sz="998"/>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ED213BF9-2C63-42AA-BA6C-67E1412DA37E}" type="datetimeFigureOut">
              <a:rPr lang="zh-CN" altLang="en-US" smtClean="0">
                <a:solidFill>
                  <a:prstClr val="black">
                    <a:tint val="75000"/>
                  </a:prstClr>
                </a:solidFill>
              </a:rPr>
              <a:pPr/>
              <a:t>2023/3/15</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C82B4B2-DDA9-4394-A6AD-947A4CE2D7F7}"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322726251"/>
      </p:ext>
    </p:extLst>
  </p:cSld>
  <p:clrMapOvr>
    <a:masterClrMapping/>
  </p:clrMapOvr>
  <p:transition spd="slow">
    <p:push dir="u"/>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198"/>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198"/>
            </a:lvl1pPr>
            <a:lvl2pPr marL="457401" indent="0">
              <a:buNone/>
              <a:defRPr sz="2799"/>
            </a:lvl2pPr>
            <a:lvl3pPr marL="914226" indent="0">
              <a:buNone/>
              <a:defRPr sz="2400"/>
            </a:lvl3pPr>
            <a:lvl4pPr marL="1371627" indent="0">
              <a:buNone/>
              <a:defRPr sz="2000"/>
            </a:lvl4pPr>
            <a:lvl5pPr marL="1829029" indent="0">
              <a:buNone/>
              <a:defRPr sz="2000"/>
            </a:lvl5pPr>
            <a:lvl6pPr marL="2285854" indent="0">
              <a:buNone/>
              <a:defRPr sz="2000"/>
            </a:lvl6pPr>
            <a:lvl7pPr marL="2743255" indent="0">
              <a:buNone/>
              <a:defRPr sz="2000"/>
            </a:lvl7pPr>
            <a:lvl8pPr marL="3200656" indent="0">
              <a:buNone/>
              <a:defRPr sz="2000"/>
            </a:lvl8pPr>
            <a:lvl9pPr marL="3657481"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1"/>
            </a:lvl1pPr>
            <a:lvl2pPr marL="457401" indent="0">
              <a:buNone/>
              <a:defRPr sz="1402"/>
            </a:lvl2pPr>
            <a:lvl3pPr marL="914226" indent="0">
              <a:buNone/>
              <a:defRPr sz="1202"/>
            </a:lvl3pPr>
            <a:lvl4pPr marL="1371627" indent="0">
              <a:buNone/>
              <a:defRPr sz="998"/>
            </a:lvl4pPr>
            <a:lvl5pPr marL="1829029" indent="0">
              <a:buNone/>
              <a:defRPr sz="998"/>
            </a:lvl5pPr>
            <a:lvl6pPr marL="2285854" indent="0">
              <a:buNone/>
              <a:defRPr sz="998"/>
            </a:lvl6pPr>
            <a:lvl7pPr marL="2743255" indent="0">
              <a:buNone/>
              <a:defRPr sz="998"/>
            </a:lvl7pPr>
            <a:lvl8pPr marL="3200656" indent="0">
              <a:buNone/>
              <a:defRPr sz="998"/>
            </a:lvl8pPr>
            <a:lvl9pPr marL="3657481" indent="0">
              <a:buNone/>
              <a:defRPr sz="998"/>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ED213BF9-2C63-42AA-BA6C-67E1412DA37E}" type="datetimeFigureOut">
              <a:rPr lang="zh-CN" altLang="en-US" smtClean="0">
                <a:solidFill>
                  <a:prstClr val="black">
                    <a:tint val="75000"/>
                  </a:prstClr>
                </a:solidFill>
              </a:rPr>
              <a:pPr/>
              <a:t>2023/3/15</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C82B4B2-DDA9-4394-A6AD-947A4CE2D7F7}"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123554938"/>
      </p:ext>
    </p:extLst>
  </p:cSld>
  <p:clrMapOvr>
    <a:masterClrMapping/>
  </p:clrMapOvr>
  <p:transition spd="slow">
    <p:push dir="u"/>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ED213BF9-2C63-42AA-BA6C-67E1412DA37E}" type="datetimeFigureOut">
              <a:rPr lang="zh-CN" altLang="en-US" smtClean="0">
                <a:solidFill>
                  <a:prstClr val="black">
                    <a:tint val="75000"/>
                  </a:prstClr>
                </a:solidFill>
              </a:rPr>
              <a:pPr/>
              <a:t>2023/3/15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C82B4B2-DDA9-4394-A6AD-947A4CE2D7F7}"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746911775"/>
      </p:ext>
    </p:extLst>
  </p:cSld>
  <p:clrMapOvr>
    <a:masterClrMapping/>
  </p:clrMapOvr>
  <p:transition spd="slow">
    <p:push dir="u"/>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6"/>
            <a:ext cx="2628900" cy="5811838"/>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838201" y="365126"/>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ED213BF9-2C63-42AA-BA6C-67E1412DA37E}" type="datetimeFigureOut">
              <a:rPr lang="zh-CN" altLang="en-US" smtClean="0">
                <a:solidFill>
                  <a:prstClr val="black">
                    <a:tint val="75000"/>
                  </a:prstClr>
                </a:solidFill>
              </a:rPr>
              <a:pPr/>
              <a:t>2023/3/15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C82B4B2-DDA9-4394-A6AD-947A4CE2D7F7}"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184635537"/>
      </p:ext>
    </p:extLst>
  </p:cSld>
  <p:clrMapOvr>
    <a:masterClrMapping/>
  </p:clrMapOvr>
  <p:transition spd="slow">
    <p:push dir="u"/>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1"/>
            </a:lvl1pPr>
          </a:lstStyle>
          <a:p>
            <a:r>
              <a:rPr lang="zh-CN" altLang="en-US"/>
              <a:t>单击此处编辑母版标题样式</a:t>
            </a:r>
            <a:endParaRPr lang="en-US" dirty="0"/>
          </a:p>
        </p:txBody>
      </p:sp>
      <p:sp>
        <p:nvSpPr>
          <p:cNvPr id="3" name="Subtitle 2"/>
          <p:cNvSpPr>
            <a:spLocks noGrp="1"/>
          </p:cNvSpPr>
          <p:nvPr>
            <p:ph type="subTitle" idx="1"/>
          </p:nvPr>
        </p:nvSpPr>
        <p:spPr>
          <a:xfrm>
            <a:off x="1524000" y="3602039"/>
            <a:ext cx="9144000" cy="1655762"/>
          </a:xfrm>
        </p:spPr>
        <p:txBody>
          <a:bodyPr/>
          <a:lstStyle>
            <a:lvl1pPr marL="0" indent="0" algn="ctr">
              <a:buNone/>
              <a:defRPr sz="2400"/>
            </a:lvl1pPr>
            <a:lvl2pPr marL="457401" indent="0" algn="ctr">
              <a:buNone/>
              <a:defRPr sz="2000"/>
            </a:lvl2pPr>
            <a:lvl3pPr marL="914226" indent="0" algn="ctr">
              <a:buNone/>
              <a:defRPr sz="1801"/>
            </a:lvl3pPr>
            <a:lvl4pPr marL="1371627" indent="0" algn="ctr">
              <a:buNone/>
              <a:defRPr sz="1601"/>
            </a:lvl4pPr>
            <a:lvl5pPr marL="1829029" indent="0" algn="ctr">
              <a:buNone/>
              <a:defRPr sz="1601"/>
            </a:lvl5pPr>
            <a:lvl6pPr marL="2285854" indent="0" algn="ctr">
              <a:buNone/>
              <a:defRPr sz="1601"/>
            </a:lvl6pPr>
            <a:lvl7pPr marL="2743255" indent="0" algn="ctr">
              <a:buNone/>
              <a:defRPr sz="1601"/>
            </a:lvl7pPr>
            <a:lvl8pPr marL="3200656" indent="0" algn="ctr">
              <a:buNone/>
              <a:defRPr sz="1601"/>
            </a:lvl8pPr>
            <a:lvl9pPr marL="3657481" indent="0" algn="ctr">
              <a:buNone/>
              <a:defRPr sz="1601"/>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ED213BF9-2C63-42AA-BA6C-67E1412DA37E}" type="datetimeFigureOut">
              <a:rPr lang="zh-CN" altLang="en-US" smtClean="0">
                <a:solidFill>
                  <a:prstClr val="black">
                    <a:tint val="75000"/>
                  </a:prstClr>
                </a:solidFill>
              </a:rPr>
              <a:pPr/>
              <a:t>2023/3/15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C82B4B2-DDA9-4394-A6AD-947A4CE2D7F7}"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970962675"/>
      </p:ext>
    </p:extLst>
  </p:cSld>
  <p:clrMapOvr>
    <a:masterClrMapping/>
  </p:clrMapOvr>
  <p:transition spd="slow">
    <p:push dir="u"/>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ED213BF9-2C63-42AA-BA6C-67E1412DA37E}" type="datetimeFigureOut">
              <a:rPr lang="zh-CN" altLang="en-US" smtClean="0">
                <a:solidFill>
                  <a:prstClr val="black">
                    <a:tint val="75000"/>
                  </a:prstClr>
                </a:solidFill>
              </a:rPr>
              <a:pPr/>
              <a:t>2023/3/15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C82B4B2-DDA9-4394-A6AD-947A4CE2D7F7}"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889203507"/>
      </p:ext>
    </p:extLst>
  </p:cSld>
  <p:clrMapOvr>
    <a:masterClrMapping/>
  </p:clrMapOvr>
  <p:transition spd="slow">
    <p:push dir="u"/>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1"/>
            </a:lvl1pPr>
          </a:lstStyle>
          <a:p>
            <a:r>
              <a:rPr lang="zh-CN" altLang="en-US"/>
              <a:t>单击此处编辑母版标题样式</a:t>
            </a:r>
            <a:endParaRPr lang="en-US" dirty="0"/>
          </a:p>
        </p:txBody>
      </p:sp>
      <p:sp>
        <p:nvSpPr>
          <p:cNvPr id="3" name="Text Placeholder 2"/>
          <p:cNvSpPr>
            <a:spLocks noGrp="1"/>
          </p:cNvSpPr>
          <p:nvPr>
            <p:ph type="body" idx="1"/>
          </p:nvPr>
        </p:nvSpPr>
        <p:spPr>
          <a:xfrm>
            <a:off x="831850" y="4589464"/>
            <a:ext cx="10515600" cy="1500187"/>
          </a:xfrm>
        </p:spPr>
        <p:txBody>
          <a:bodyPr/>
          <a:lstStyle>
            <a:lvl1pPr marL="0" indent="0">
              <a:buNone/>
              <a:defRPr sz="2400">
                <a:solidFill>
                  <a:schemeClr val="tx1">
                    <a:tint val="75000"/>
                  </a:schemeClr>
                </a:solidFill>
              </a:defRPr>
            </a:lvl1pPr>
            <a:lvl2pPr marL="457401" indent="0">
              <a:buNone/>
              <a:defRPr sz="2000">
                <a:solidFill>
                  <a:schemeClr val="tx1">
                    <a:tint val="75000"/>
                  </a:schemeClr>
                </a:solidFill>
              </a:defRPr>
            </a:lvl2pPr>
            <a:lvl3pPr marL="914226" indent="0">
              <a:buNone/>
              <a:defRPr sz="1801">
                <a:solidFill>
                  <a:schemeClr val="tx1">
                    <a:tint val="75000"/>
                  </a:schemeClr>
                </a:solidFill>
              </a:defRPr>
            </a:lvl3pPr>
            <a:lvl4pPr marL="1371627" indent="0">
              <a:buNone/>
              <a:defRPr sz="1601">
                <a:solidFill>
                  <a:schemeClr val="tx1">
                    <a:tint val="75000"/>
                  </a:schemeClr>
                </a:solidFill>
              </a:defRPr>
            </a:lvl4pPr>
            <a:lvl5pPr marL="1829029" indent="0">
              <a:buNone/>
              <a:defRPr sz="1601">
                <a:solidFill>
                  <a:schemeClr val="tx1">
                    <a:tint val="75000"/>
                  </a:schemeClr>
                </a:solidFill>
              </a:defRPr>
            </a:lvl5pPr>
            <a:lvl6pPr marL="2285854" indent="0">
              <a:buNone/>
              <a:defRPr sz="1601">
                <a:solidFill>
                  <a:schemeClr val="tx1">
                    <a:tint val="75000"/>
                  </a:schemeClr>
                </a:solidFill>
              </a:defRPr>
            </a:lvl6pPr>
            <a:lvl7pPr marL="2743255" indent="0">
              <a:buNone/>
              <a:defRPr sz="1601">
                <a:solidFill>
                  <a:schemeClr val="tx1">
                    <a:tint val="75000"/>
                  </a:schemeClr>
                </a:solidFill>
              </a:defRPr>
            </a:lvl7pPr>
            <a:lvl8pPr marL="3200656" indent="0">
              <a:buNone/>
              <a:defRPr sz="1601">
                <a:solidFill>
                  <a:schemeClr val="tx1">
                    <a:tint val="75000"/>
                  </a:schemeClr>
                </a:solidFill>
              </a:defRPr>
            </a:lvl8pPr>
            <a:lvl9pPr marL="3657481" indent="0">
              <a:buNone/>
              <a:defRPr sz="1601">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ED213BF9-2C63-42AA-BA6C-67E1412DA37E}" type="datetimeFigureOut">
              <a:rPr lang="zh-CN" altLang="en-US" smtClean="0">
                <a:solidFill>
                  <a:prstClr val="black">
                    <a:tint val="75000"/>
                  </a:prstClr>
                </a:solidFill>
              </a:rPr>
              <a:pPr/>
              <a:t>2023/3/15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C82B4B2-DDA9-4394-A6AD-947A4CE2D7F7}"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291576671"/>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213BF9-2C63-42AA-BA6C-67E1412DA37E}" type="datetimeFigureOut">
              <a:rPr lang="zh-CN" altLang="en-US" smtClean="0">
                <a:solidFill>
                  <a:prstClr val="black">
                    <a:tint val="75000"/>
                  </a:prstClr>
                </a:solidFill>
              </a:rPr>
              <a:pPr/>
              <a:t>2023/3/15</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C82B4B2-DDA9-4394-A6AD-947A4CE2D7F7}"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062214682"/>
      </p:ext>
    </p:extLst>
  </p:cSld>
  <p:clrMapOvr>
    <a:masterClrMapping/>
  </p:clrMapOvr>
  <p:transition spd="slow">
    <p:push dir="u"/>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ED213BF9-2C63-42AA-BA6C-67E1412DA37E}" type="datetimeFigureOut">
              <a:rPr lang="zh-CN" altLang="en-US" smtClean="0">
                <a:solidFill>
                  <a:prstClr val="black">
                    <a:tint val="75000"/>
                  </a:prstClr>
                </a:solidFill>
              </a:rPr>
              <a:pPr/>
              <a:t>2023/3/15</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C82B4B2-DDA9-4394-A6AD-947A4CE2D7F7}"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246749529"/>
      </p:ext>
    </p:extLst>
  </p:cSld>
  <p:clrMapOvr>
    <a:masterClrMapping/>
  </p:clrMapOvr>
  <p:transition spd="slow">
    <p:push dir="u"/>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401" indent="0">
              <a:buNone/>
              <a:defRPr sz="2000" b="1"/>
            </a:lvl2pPr>
            <a:lvl3pPr marL="914226" indent="0">
              <a:buNone/>
              <a:defRPr sz="1801" b="1"/>
            </a:lvl3pPr>
            <a:lvl4pPr marL="1371627" indent="0">
              <a:buNone/>
              <a:defRPr sz="1601" b="1"/>
            </a:lvl4pPr>
            <a:lvl5pPr marL="1829029" indent="0">
              <a:buNone/>
              <a:defRPr sz="1601" b="1"/>
            </a:lvl5pPr>
            <a:lvl6pPr marL="2285854" indent="0">
              <a:buNone/>
              <a:defRPr sz="1601" b="1"/>
            </a:lvl6pPr>
            <a:lvl7pPr marL="2743255" indent="0">
              <a:buNone/>
              <a:defRPr sz="1601" b="1"/>
            </a:lvl7pPr>
            <a:lvl8pPr marL="3200656" indent="0">
              <a:buNone/>
              <a:defRPr sz="1601" b="1"/>
            </a:lvl8pPr>
            <a:lvl9pPr marL="3657481" indent="0">
              <a:buNone/>
              <a:defRPr sz="1601" b="1"/>
            </a:lvl9pPr>
          </a:lstStyle>
          <a:p>
            <a:pPr lvl="0"/>
            <a:r>
              <a:rPr lang="zh-CN" altLang="en-US"/>
              <a:t>单击此处编辑母版文本样式</a:t>
            </a:r>
          </a:p>
        </p:txBody>
      </p:sp>
      <p:sp>
        <p:nvSpPr>
          <p:cNvPr id="4" name="Content Placeholder 3"/>
          <p:cNvSpPr>
            <a:spLocks noGrp="1"/>
          </p:cNvSpPr>
          <p:nvPr>
            <p:ph sz="half" idx="2"/>
          </p:nvPr>
        </p:nvSpPr>
        <p:spPr>
          <a:xfrm>
            <a:off x="839789"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401" indent="0">
              <a:buNone/>
              <a:defRPr sz="2000" b="1"/>
            </a:lvl2pPr>
            <a:lvl3pPr marL="914226" indent="0">
              <a:buNone/>
              <a:defRPr sz="1801" b="1"/>
            </a:lvl3pPr>
            <a:lvl4pPr marL="1371627" indent="0">
              <a:buNone/>
              <a:defRPr sz="1601" b="1"/>
            </a:lvl4pPr>
            <a:lvl5pPr marL="1829029" indent="0">
              <a:buNone/>
              <a:defRPr sz="1601" b="1"/>
            </a:lvl5pPr>
            <a:lvl6pPr marL="2285854" indent="0">
              <a:buNone/>
              <a:defRPr sz="1601" b="1"/>
            </a:lvl6pPr>
            <a:lvl7pPr marL="2743255" indent="0">
              <a:buNone/>
              <a:defRPr sz="1601" b="1"/>
            </a:lvl7pPr>
            <a:lvl8pPr marL="3200656" indent="0">
              <a:buNone/>
              <a:defRPr sz="1601" b="1"/>
            </a:lvl8pPr>
            <a:lvl9pPr marL="3657481" indent="0">
              <a:buNone/>
              <a:defRPr sz="1601" b="1"/>
            </a:lvl9pPr>
          </a:lstStyle>
          <a:p>
            <a:pPr lvl="0"/>
            <a:r>
              <a:rPr lang="zh-CN" altLang="en-US"/>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ED213BF9-2C63-42AA-BA6C-67E1412DA37E}" type="datetimeFigureOut">
              <a:rPr lang="zh-CN" altLang="en-US" smtClean="0">
                <a:solidFill>
                  <a:prstClr val="black">
                    <a:tint val="75000"/>
                  </a:prstClr>
                </a:solidFill>
              </a:rPr>
              <a:pPr/>
              <a:t>2023/3/15</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C82B4B2-DDA9-4394-A6AD-947A4CE2D7F7}"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731173298"/>
      </p:ext>
    </p:extLst>
  </p:cSld>
  <p:clrMapOvr>
    <a:masterClrMapping/>
  </p:clrMapOvr>
  <p:transition spd="slow">
    <p:push dir="u"/>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ED213BF9-2C63-42AA-BA6C-67E1412DA37E}" type="datetimeFigureOut">
              <a:rPr lang="zh-CN" altLang="en-US" smtClean="0">
                <a:solidFill>
                  <a:prstClr val="black">
                    <a:tint val="75000"/>
                  </a:prstClr>
                </a:solidFill>
              </a:rPr>
              <a:pPr/>
              <a:t>2023/3/15</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C82B4B2-DDA9-4394-A6AD-947A4CE2D7F7}"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274743503"/>
      </p:ext>
    </p:extLst>
  </p:cSld>
  <p:clrMapOvr>
    <a:masterClrMapping/>
  </p:clrMapOvr>
  <p:transition spd="slow">
    <p:push dir="u"/>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213BF9-2C63-42AA-BA6C-67E1412DA37E}" type="datetimeFigureOut">
              <a:rPr lang="zh-CN" altLang="en-US" smtClean="0">
                <a:solidFill>
                  <a:prstClr val="black">
                    <a:tint val="75000"/>
                  </a:prstClr>
                </a:solidFill>
              </a:rPr>
              <a:pPr/>
              <a:t>2023/3/15</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C82B4B2-DDA9-4394-A6AD-947A4CE2D7F7}"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565665863"/>
      </p:ext>
    </p:extLst>
  </p:cSld>
  <p:clrMapOvr>
    <a:masterClrMapping/>
  </p:clrMapOvr>
  <p:transition spd="slow">
    <p:push dir="u"/>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198"/>
            </a:lvl1pPr>
          </a:lstStyle>
          <a:p>
            <a:r>
              <a:rPr lang="zh-CN" altLang="en-US"/>
              <a:t>单击此处编辑母版标题样式</a:t>
            </a:r>
            <a:endParaRPr lang="en-US" dirty="0"/>
          </a:p>
        </p:txBody>
      </p:sp>
      <p:sp>
        <p:nvSpPr>
          <p:cNvPr id="3" name="Content Placeholder 2"/>
          <p:cNvSpPr>
            <a:spLocks noGrp="1"/>
          </p:cNvSpPr>
          <p:nvPr>
            <p:ph idx="1"/>
          </p:nvPr>
        </p:nvSpPr>
        <p:spPr>
          <a:xfrm>
            <a:off x="5183188" y="987426"/>
            <a:ext cx="6172200" cy="4873625"/>
          </a:xfrm>
        </p:spPr>
        <p:txBody>
          <a:bodyPr/>
          <a:lstStyle>
            <a:lvl1pPr>
              <a:defRPr sz="3198"/>
            </a:lvl1pPr>
            <a:lvl2pPr>
              <a:defRPr sz="2799"/>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1"/>
            </a:lvl1pPr>
            <a:lvl2pPr marL="457401" indent="0">
              <a:buNone/>
              <a:defRPr sz="1402"/>
            </a:lvl2pPr>
            <a:lvl3pPr marL="914226" indent="0">
              <a:buNone/>
              <a:defRPr sz="1202"/>
            </a:lvl3pPr>
            <a:lvl4pPr marL="1371627" indent="0">
              <a:buNone/>
              <a:defRPr sz="998"/>
            </a:lvl4pPr>
            <a:lvl5pPr marL="1829029" indent="0">
              <a:buNone/>
              <a:defRPr sz="998"/>
            </a:lvl5pPr>
            <a:lvl6pPr marL="2285854" indent="0">
              <a:buNone/>
              <a:defRPr sz="998"/>
            </a:lvl6pPr>
            <a:lvl7pPr marL="2743255" indent="0">
              <a:buNone/>
              <a:defRPr sz="998"/>
            </a:lvl7pPr>
            <a:lvl8pPr marL="3200656" indent="0">
              <a:buNone/>
              <a:defRPr sz="998"/>
            </a:lvl8pPr>
            <a:lvl9pPr marL="3657481" indent="0">
              <a:buNone/>
              <a:defRPr sz="998"/>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ED213BF9-2C63-42AA-BA6C-67E1412DA37E}" type="datetimeFigureOut">
              <a:rPr lang="zh-CN" altLang="en-US" smtClean="0">
                <a:solidFill>
                  <a:prstClr val="black">
                    <a:tint val="75000"/>
                  </a:prstClr>
                </a:solidFill>
              </a:rPr>
              <a:pPr/>
              <a:t>2023/3/15</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C82B4B2-DDA9-4394-A6AD-947A4CE2D7F7}"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776342091"/>
      </p:ext>
    </p:extLst>
  </p:cSld>
  <p:clrMapOvr>
    <a:masterClrMapping/>
  </p:clrMapOvr>
  <p:transition spd="slow">
    <p:push dir="u"/>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198"/>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198"/>
            </a:lvl1pPr>
            <a:lvl2pPr marL="457401" indent="0">
              <a:buNone/>
              <a:defRPr sz="2799"/>
            </a:lvl2pPr>
            <a:lvl3pPr marL="914226" indent="0">
              <a:buNone/>
              <a:defRPr sz="2400"/>
            </a:lvl3pPr>
            <a:lvl4pPr marL="1371627" indent="0">
              <a:buNone/>
              <a:defRPr sz="2000"/>
            </a:lvl4pPr>
            <a:lvl5pPr marL="1829029" indent="0">
              <a:buNone/>
              <a:defRPr sz="2000"/>
            </a:lvl5pPr>
            <a:lvl6pPr marL="2285854" indent="0">
              <a:buNone/>
              <a:defRPr sz="2000"/>
            </a:lvl6pPr>
            <a:lvl7pPr marL="2743255" indent="0">
              <a:buNone/>
              <a:defRPr sz="2000"/>
            </a:lvl7pPr>
            <a:lvl8pPr marL="3200656" indent="0">
              <a:buNone/>
              <a:defRPr sz="2000"/>
            </a:lvl8pPr>
            <a:lvl9pPr marL="3657481"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1"/>
            </a:lvl1pPr>
            <a:lvl2pPr marL="457401" indent="0">
              <a:buNone/>
              <a:defRPr sz="1402"/>
            </a:lvl2pPr>
            <a:lvl3pPr marL="914226" indent="0">
              <a:buNone/>
              <a:defRPr sz="1202"/>
            </a:lvl3pPr>
            <a:lvl4pPr marL="1371627" indent="0">
              <a:buNone/>
              <a:defRPr sz="998"/>
            </a:lvl4pPr>
            <a:lvl5pPr marL="1829029" indent="0">
              <a:buNone/>
              <a:defRPr sz="998"/>
            </a:lvl5pPr>
            <a:lvl6pPr marL="2285854" indent="0">
              <a:buNone/>
              <a:defRPr sz="998"/>
            </a:lvl6pPr>
            <a:lvl7pPr marL="2743255" indent="0">
              <a:buNone/>
              <a:defRPr sz="998"/>
            </a:lvl7pPr>
            <a:lvl8pPr marL="3200656" indent="0">
              <a:buNone/>
              <a:defRPr sz="998"/>
            </a:lvl8pPr>
            <a:lvl9pPr marL="3657481" indent="0">
              <a:buNone/>
              <a:defRPr sz="998"/>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ED213BF9-2C63-42AA-BA6C-67E1412DA37E}" type="datetimeFigureOut">
              <a:rPr lang="zh-CN" altLang="en-US" smtClean="0">
                <a:solidFill>
                  <a:prstClr val="black">
                    <a:tint val="75000"/>
                  </a:prstClr>
                </a:solidFill>
              </a:rPr>
              <a:pPr/>
              <a:t>2023/3/15</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C82B4B2-DDA9-4394-A6AD-947A4CE2D7F7}"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675886824"/>
      </p:ext>
    </p:extLst>
  </p:cSld>
  <p:clrMapOvr>
    <a:masterClrMapping/>
  </p:clrMapOvr>
  <p:transition spd="slow">
    <p:push dir="u"/>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ED213BF9-2C63-42AA-BA6C-67E1412DA37E}" type="datetimeFigureOut">
              <a:rPr lang="zh-CN" altLang="en-US" smtClean="0">
                <a:solidFill>
                  <a:prstClr val="black">
                    <a:tint val="75000"/>
                  </a:prstClr>
                </a:solidFill>
              </a:rPr>
              <a:pPr/>
              <a:t>2023/3/15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C82B4B2-DDA9-4394-A6AD-947A4CE2D7F7}"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46520578"/>
      </p:ext>
    </p:extLst>
  </p:cSld>
  <p:clrMapOvr>
    <a:masterClrMapping/>
  </p:clrMapOvr>
  <p:transition spd="slow">
    <p:push dir="u"/>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6"/>
            <a:ext cx="2628900" cy="5811838"/>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838201" y="365126"/>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ED213BF9-2C63-42AA-BA6C-67E1412DA37E}" type="datetimeFigureOut">
              <a:rPr lang="zh-CN" altLang="en-US" smtClean="0">
                <a:solidFill>
                  <a:prstClr val="black">
                    <a:tint val="75000"/>
                  </a:prstClr>
                </a:solidFill>
              </a:rPr>
              <a:pPr/>
              <a:t>2023/3/15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C82B4B2-DDA9-4394-A6AD-947A4CE2D7F7}"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006596916"/>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198"/>
            </a:lvl1pPr>
          </a:lstStyle>
          <a:p>
            <a:r>
              <a:rPr lang="zh-CN" altLang="en-US"/>
              <a:t>单击此处编辑母版标题样式</a:t>
            </a:r>
            <a:endParaRPr lang="en-US" dirty="0"/>
          </a:p>
        </p:txBody>
      </p:sp>
      <p:sp>
        <p:nvSpPr>
          <p:cNvPr id="3" name="Content Placeholder 2"/>
          <p:cNvSpPr>
            <a:spLocks noGrp="1"/>
          </p:cNvSpPr>
          <p:nvPr>
            <p:ph idx="1"/>
          </p:nvPr>
        </p:nvSpPr>
        <p:spPr>
          <a:xfrm>
            <a:off x="5183188" y="987426"/>
            <a:ext cx="6172200" cy="4873625"/>
          </a:xfrm>
        </p:spPr>
        <p:txBody>
          <a:bodyPr/>
          <a:lstStyle>
            <a:lvl1pPr>
              <a:defRPr sz="3198"/>
            </a:lvl1pPr>
            <a:lvl2pPr>
              <a:defRPr sz="2799"/>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1"/>
            </a:lvl1pPr>
            <a:lvl2pPr marL="457401" indent="0">
              <a:buNone/>
              <a:defRPr sz="1402"/>
            </a:lvl2pPr>
            <a:lvl3pPr marL="914226" indent="0">
              <a:buNone/>
              <a:defRPr sz="1202"/>
            </a:lvl3pPr>
            <a:lvl4pPr marL="1371627" indent="0">
              <a:buNone/>
              <a:defRPr sz="998"/>
            </a:lvl4pPr>
            <a:lvl5pPr marL="1829029" indent="0">
              <a:buNone/>
              <a:defRPr sz="998"/>
            </a:lvl5pPr>
            <a:lvl6pPr marL="2285854" indent="0">
              <a:buNone/>
              <a:defRPr sz="998"/>
            </a:lvl6pPr>
            <a:lvl7pPr marL="2743255" indent="0">
              <a:buNone/>
              <a:defRPr sz="998"/>
            </a:lvl7pPr>
            <a:lvl8pPr marL="3200656" indent="0">
              <a:buNone/>
              <a:defRPr sz="998"/>
            </a:lvl8pPr>
            <a:lvl9pPr marL="3657481" indent="0">
              <a:buNone/>
              <a:defRPr sz="998"/>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ED213BF9-2C63-42AA-BA6C-67E1412DA37E}" type="datetimeFigureOut">
              <a:rPr lang="zh-CN" altLang="en-US" smtClean="0">
                <a:solidFill>
                  <a:prstClr val="black">
                    <a:tint val="75000"/>
                  </a:prstClr>
                </a:solidFill>
              </a:rPr>
              <a:pPr/>
              <a:t>2023/3/15</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C82B4B2-DDA9-4394-A6AD-947A4CE2D7F7}"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28618023"/>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198"/>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198"/>
            </a:lvl1pPr>
            <a:lvl2pPr marL="457401" indent="0">
              <a:buNone/>
              <a:defRPr sz="2799"/>
            </a:lvl2pPr>
            <a:lvl3pPr marL="914226" indent="0">
              <a:buNone/>
              <a:defRPr sz="2400"/>
            </a:lvl3pPr>
            <a:lvl4pPr marL="1371627" indent="0">
              <a:buNone/>
              <a:defRPr sz="2000"/>
            </a:lvl4pPr>
            <a:lvl5pPr marL="1829029" indent="0">
              <a:buNone/>
              <a:defRPr sz="2000"/>
            </a:lvl5pPr>
            <a:lvl6pPr marL="2285854" indent="0">
              <a:buNone/>
              <a:defRPr sz="2000"/>
            </a:lvl6pPr>
            <a:lvl7pPr marL="2743255" indent="0">
              <a:buNone/>
              <a:defRPr sz="2000"/>
            </a:lvl7pPr>
            <a:lvl8pPr marL="3200656" indent="0">
              <a:buNone/>
              <a:defRPr sz="2000"/>
            </a:lvl8pPr>
            <a:lvl9pPr marL="3657481"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1"/>
            </a:lvl1pPr>
            <a:lvl2pPr marL="457401" indent="0">
              <a:buNone/>
              <a:defRPr sz="1402"/>
            </a:lvl2pPr>
            <a:lvl3pPr marL="914226" indent="0">
              <a:buNone/>
              <a:defRPr sz="1202"/>
            </a:lvl3pPr>
            <a:lvl4pPr marL="1371627" indent="0">
              <a:buNone/>
              <a:defRPr sz="998"/>
            </a:lvl4pPr>
            <a:lvl5pPr marL="1829029" indent="0">
              <a:buNone/>
              <a:defRPr sz="998"/>
            </a:lvl5pPr>
            <a:lvl6pPr marL="2285854" indent="0">
              <a:buNone/>
              <a:defRPr sz="998"/>
            </a:lvl6pPr>
            <a:lvl7pPr marL="2743255" indent="0">
              <a:buNone/>
              <a:defRPr sz="998"/>
            </a:lvl7pPr>
            <a:lvl8pPr marL="3200656" indent="0">
              <a:buNone/>
              <a:defRPr sz="998"/>
            </a:lvl8pPr>
            <a:lvl9pPr marL="3657481" indent="0">
              <a:buNone/>
              <a:defRPr sz="998"/>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ED213BF9-2C63-42AA-BA6C-67E1412DA37E}" type="datetimeFigureOut">
              <a:rPr lang="zh-CN" altLang="en-US" smtClean="0">
                <a:solidFill>
                  <a:prstClr val="black">
                    <a:tint val="75000"/>
                  </a:prstClr>
                </a:solidFill>
              </a:rPr>
              <a:pPr/>
              <a:t>2023/3/15</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C82B4B2-DDA9-4394-A6AD-947A4CE2D7F7}"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823775104"/>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838201" y="6356351"/>
            <a:ext cx="2743200" cy="365125"/>
          </a:xfrm>
          <a:prstGeom prst="rect">
            <a:avLst/>
          </a:prstGeom>
        </p:spPr>
        <p:txBody>
          <a:bodyPr vert="horz" lIns="91440" tIns="45720" rIns="91440" bIns="45720" rtlCol="0" anchor="ctr"/>
          <a:lstStyle>
            <a:lvl1pPr algn="l">
              <a:defRPr sz="1202">
                <a:solidFill>
                  <a:schemeClr val="tx1">
                    <a:tint val="75000"/>
                  </a:schemeClr>
                </a:solidFill>
              </a:defRPr>
            </a:lvl1pPr>
          </a:lstStyle>
          <a:p>
            <a:pPr defTabSz="828968"/>
            <a:fld id="{C764DE79-268F-4C1A-8933-263129D2AF90}" type="datetimeFigureOut">
              <a:rPr lang="en-US" smtClean="0">
                <a:solidFill>
                  <a:prstClr val="black">
                    <a:tint val="75000"/>
                  </a:prstClr>
                </a:solidFill>
              </a:rPr>
              <a:pPr defTabSz="828968"/>
              <a:t>15/03/2023</a:t>
            </a:fld>
            <a:endParaRPr lang="en-US" dirty="0">
              <a:solidFill>
                <a:prstClr val="black">
                  <a:tint val="75000"/>
                </a:prstClr>
              </a:solidFill>
            </a:endParaRPr>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2">
                <a:solidFill>
                  <a:schemeClr val="tx1">
                    <a:tint val="75000"/>
                  </a:schemeClr>
                </a:solidFill>
              </a:defRPr>
            </a:lvl1pPr>
          </a:lstStyle>
          <a:p>
            <a:pPr defTabSz="828968"/>
            <a:endParaRPr lang="en-US" dirty="0">
              <a:solidFill>
                <a:prstClr val="black">
                  <a:tint val="75000"/>
                </a:prstClr>
              </a:solidFill>
            </a:endParaRPr>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2">
                <a:solidFill>
                  <a:schemeClr val="tx1">
                    <a:tint val="75000"/>
                  </a:schemeClr>
                </a:solidFill>
              </a:defRPr>
            </a:lvl1pPr>
          </a:lstStyle>
          <a:p>
            <a:pPr defTabSz="828968"/>
            <a:fld id="{48F63A3B-78C7-47BE-AE5E-E10140E04643}" type="slidenum">
              <a:rPr lang="en-US" smtClean="0">
                <a:solidFill>
                  <a:prstClr val="black">
                    <a:tint val="75000"/>
                  </a:prstClr>
                </a:solidFill>
              </a:rPr>
              <a:pPr defTabSz="828968"/>
              <a:t>‹#›</a:t>
            </a:fld>
            <a:endParaRPr lang="en-US" dirty="0">
              <a:solidFill>
                <a:prstClr val="black">
                  <a:tint val="75000"/>
                </a:prstClr>
              </a:solidFill>
            </a:endParaRPr>
          </a:p>
        </p:txBody>
      </p:sp>
    </p:spTree>
    <p:extLst>
      <p:ext uri="{BB962C8B-B14F-4D97-AF65-F5344CB8AC3E}">
        <p14:creationId xmlns:p14="http://schemas.microsoft.com/office/powerpoint/2010/main" val="34260509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push dir="u"/>
  </p:transition>
  <p:txStyles>
    <p:titleStyle>
      <a:lvl1pPr algn="l" defTabSz="914226"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701" indent="-228701" algn="l" defTabSz="914226" rtl="0" eaLnBrk="1" latinLnBrk="0" hangingPunct="1">
        <a:lnSpc>
          <a:spcPct val="90000"/>
        </a:lnSpc>
        <a:spcBef>
          <a:spcPts val="998"/>
        </a:spcBef>
        <a:buFont typeface="Arial" panose="020B0604020202020204" pitchFamily="34" charset="0"/>
        <a:buChar char="•"/>
        <a:defRPr sz="2799" kern="1200">
          <a:solidFill>
            <a:schemeClr val="tx1"/>
          </a:solidFill>
          <a:latin typeface="+mn-lt"/>
          <a:ea typeface="+mn-ea"/>
          <a:cs typeface="+mn-cs"/>
        </a:defRPr>
      </a:lvl1pPr>
      <a:lvl2pPr marL="685526" indent="-228701" algn="l" defTabSz="914226" rtl="0" eaLnBrk="1" latinLnBrk="0" hangingPunct="1">
        <a:lnSpc>
          <a:spcPct val="90000"/>
        </a:lnSpc>
        <a:spcBef>
          <a:spcPts val="499"/>
        </a:spcBef>
        <a:buFont typeface="Arial" panose="020B0604020202020204" pitchFamily="34" charset="0"/>
        <a:buChar char="•"/>
        <a:defRPr sz="2400" kern="1200">
          <a:solidFill>
            <a:schemeClr val="tx1"/>
          </a:solidFill>
          <a:latin typeface="+mn-lt"/>
          <a:ea typeface="+mn-ea"/>
          <a:cs typeface="+mn-cs"/>
        </a:defRPr>
      </a:lvl2pPr>
      <a:lvl3pPr marL="1142927" indent="-228701" algn="l" defTabSz="914226" rtl="0" eaLnBrk="1" latinLnBrk="0" hangingPunct="1">
        <a:lnSpc>
          <a:spcPct val="90000"/>
        </a:lnSpc>
        <a:spcBef>
          <a:spcPts val="499"/>
        </a:spcBef>
        <a:buFont typeface="Arial" panose="020B0604020202020204" pitchFamily="34" charset="0"/>
        <a:buChar char="•"/>
        <a:defRPr sz="2000" kern="1200">
          <a:solidFill>
            <a:schemeClr val="tx1"/>
          </a:solidFill>
          <a:latin typeface="+mn-lt"/>
          <a:ea typeface="+mn-ea"/>
          <a:cs typeface="+mn-cs"/>
        </a:defRPr>
      </a:lvl3pPr>
      <a:lvl4pPr marL="1600328" indent="-228701" algn="l" defTabSz="914226" rtl="0" eaLnBrk="1" latinLnBrk="0" hangingPunct="1">
        <a:lnSpc>
          <a:spcPct val="90000"/>
        </a:lnSpc>
        <a:spcBef>
          <a:spcPts val="499"/>
        </a:spcBef>
        <a:buFont typeface="Arial" panose="020B0604020202020204" pitchFamily="34" charset="0"/>
        <a:buChar char="•"/>
        <a:defRPr sz="1801" kern="1200">
          <a:solidFill>
            <a:schemeClr val="tx1"/>
          </a:solidFill>
          <a:latin typeface="+mn-lt"/>
          <a:ea typeface="+mn-ea"/>
          <a:cs typeface="+mn-cs"/>
        </a:defRPr>
      </a:lvl4pPr>
      <a:lvl5pPr marL="2057153" indent="-228701" algn="l" defTabSz="914226" rtl="0" eaLnBrk="1" latinLnBrk="0" hangingPunct="1">
        <a:lnSpc>
          <a:spcPct val="90000"/>
        </a:lnSpc>
        <a:spcBef>
          <a:spcPts val="499"/>
        </a:spcBef>
        <a:buFont typeface="Arial" panose="020B0604020202020204" pitchFamily="34" charset="0"/>
        <a:buChar char="•"/>
        <a:defRPr sz="1801" kern="1200">
          <a:solidFill>
            <a:schemeClr val="tx1"/>
          </a:solidFill>
          <a:latin typeface="+mn-lt"/>
          <a:ea typeface="+mn-ea"/>
          <a:cs typeface="+mn-cs"/>
        </a:defRPr>
      </a:lvl5pPr>
      <a:lvl6pPr marL="2514554" indent="-228701" algn="l" defTabSz="914226" rtl="0" eaLnBrk="1" latinLnBrk="0" hangingPunct="1">
        <a:lnSpc>
          <a:spcPct val="90000"/>
        </a:lnSpc>
        <a:spcBef>
          <a:spcPts val="499"/>
        </a:spcBef>
        <a:buFont typeface="Arial" panose="020B0604020202020204" pitchFamily="34" charset="0"/>
        <a:buChar char="•"/>
        <a:defRPr sz="1801" kern="1200">
          <a:solidFill>
            <a:schemeClr val="tx1"/>
          </a:solidFill>
          <a:latin typeface="+mn-lt"/>
          <a:ea typeface="+mn-ea"/>
          <a:cs typeface="+mn-cs"/>
        </a:defRPr>
      </a:lvl6pPr>
      <a:lvl7pPr marL="2971955" indent="-228701" algn="l" defTabSz="914226" rtl="0" eaLnBrk="1" latinLnBrk="0" hangingPunct="1">
        <a:lnSpc>
          <a:spcPct val="90000"/>
        </a:lnSpc>
        <a:spcBef>
          <a:spcPts val="499"/>
        </a:spcBef>
        <a:buFont typeface="Arial" panose="020B0604020202020204" pitchFamily="34" charset="0"/>
        <a:buChar char="•"/>
        <a:defRPr sz="1801" kern="1200">
          <a:solidFill>
            <a:schemeClr val="tx1"/>
          </a:solidFill>
          <a:latin typeface="+mn-lt"/>
          <a:ea typeface="+mn-ea"/>
          <a:cs typeface="+mn-cs"/>
        </a:defRPr>
      </a:lvl7pPr>
      <a:lvl8pPr marL="3428781" indent="-228701" algn="l" defTabSz="914226" rtl="0" eaLnBrk="1" latinLnBrk="0" hangingPunct="1">
        <a:lnSpc>
          <a:spcPct val="90000"/>
        </a:lnSpc>
        <a:spcBef>
          <a:spcPts val="499"/>
        </a:spcBef>
        <a:buFont typeface="Arial" panose="020B0604020202020204" pitchFamily="34" charset="0"/>
        <a:buChar char="•"/>
        <a:defRPr sz="1801" kern="1200">
          <a:solidFill>
            <a:schemeClr val="tx1"/>
          </a:solidFill>
          <a:latin typeface="+mn-lt"/>
          <a:ea typeface="+mn-ea"/>
          <a:cs typeface="+mn-cs"/>
        </a:defRPr>
      </a:lvl8pPr>
      <a:lvl9pPr marL="3886182" indent="-228701" algn="l" defTabSz="914226" rtl="0" eaLnBrk="1" latinLnBrk="0" hangingPunct="1">
        <a:lnSpc>
          <a:spcPct val="90000"/>
        </a:lnSpc>
        <a:spcBef>
          <a:spcPts val="499"/>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226" rtl="0" eaLnBrk="1" latinLnBrk="0" hangingPunct="1">
        <a:defRPr sz="1801" kern="1200">
          <a:solidFill>
            <a:schemeClr val="tx1"/>
          </a:solidFill>
          <a:latin typeface="+mn-lt"/>
          <a:ea typeface="+mn-ea"/>
          <a:cs typeface="+mn-cs"/>
        </a:defRPr>
      </a:lvl1pPr>
      <a:lvl2pPr marL="457401" algn="l" defTabSz="914226" rtl="0" eaLnBrk="1" latinLnBrk="0" hangingPunct="1">
        <a:defRPr sz="1801" kern="1200">
          <a:solidFill>
            <a:schemeClr val="tx1"/>
          </a:solidFill>
          <a:latin typeface="+mn-lt"/>
          <a:ea typeface="+mn-ea"/>
          <a:cs typeface="+mn-cs"/>
        </a:defRPr>
      </a:lvl2pPr>
      <a:lvl3pPr marL="914226" algn="l" defTabSz="914226" rtl="0" eaLnBrk="1" latinLnBrk="0" hangingPunct="1">
        <a:defRPr sz="1801" kern="1200">
          <a:solidFill>
            <a:schemeClr val="tx1"/>
          </a:solidFill>
          <a:latin typeface="+mn-lt"/>
          <a:ea typeface="+mn-ea"/>
          <a:cs typeface="+mn-cs"/>
        </a:defRPr>
      </a:lvl3pPr>
      <a:lvl4pPr marL="1371627" algn="l" defTabSz="914226" rtl="0" eaLnBrk="1" latinLnBrk="0" hangingPunct="1">
        <a:defRPr sz="1801" kern="1200">
          <a:solidFill>
            <a:schemeClr val="tx1"/>
          </a:solidFill>
          <a:latin typeface="+mn-lt"/>
          <a:ea typeface="+mn-ea"/>
          <a:cs typeface="+mn-cs"/>
        </a:defRPr>
      </a:lvl4pPr>
      <a:lvl5pPr marL="1829029" algn="l" defTabSz="914226" rtl="0" eaLnBrk="1" latinLnBrk="0" hangingPunct="1">
        <a:defRPr sz="1801" kern="1200">
          <a:solidFill>
            <a:schemeClr val="tx1"/>
          </a:solidFill>
          <a:latin typeface="+mn-lt"/>
          <a:ea typeface="+mn-ea"/>
          <a:cs typeface="+mn-cs"/>
        </a:defRPr>
      </a:lvl5pPr>
      <a:lvl6pPr marL="2285854" algn="l" defTabSz="914226" rtl="0" eaLnBrk="1" latinLnBrk="0" hangingPunct="1">
        <a:defRPr sz="1801" kern="1200">
          <a:solidFill>
            <a:schemeClr val="tx1"/>
          </a:solidFill>
          <a:latin typeface="+mn-lt"/>
          <a:ea typeface="+mn-ea"/>
          <a:cs typeface="+mn-cs"/>
        </a:defRPr>
      </a:lvl6pPr>
      <a:lvl7pPr marL="2743255" algn="l" defTabSz="914226" rtl="0" eaLnBrk="1" latinLnBrk="0" hangingPunct="1">
        <a:defRPr sz="1801" kern="1200">
          <a:solidFill>
            <a:schemeClr val="tx1"/>
          </a:solidFill>
          <a:latin typeface="+mn-lt"/>
          <a:ea typeface="+mn-ea"/>
          <a:cs typeface="+mn-cs"/>
        </a:defRPr>
      </a:lvl7pPr>
      <a:lvl8pPr marL="3200656" algn="l" defTabSz="914226" rtl="0" eaLnBrk="1" latinLnBrk="0" hangingPunct="1">
        <a:defRPr sz="1801" kern="1200">
          <a:solidFill>
            <a:schemeClr val="tx1"/>
          </a:solidFill>
          <a:latin typeface="+mn-lt"/>
          <a:ea typeface="+mn-ea"/>
          <a:cs typeface="+mn-cs"/>
        </a:defRPr>
      </a:lvl8pPr>
      <a:lvl9pPr marL="3657481" algn="l" defTabSz="914226" rtl="0" eaLnBrk="1" latinLnBrk="0" hangingPunct="1">
        <a:defRPr sz="1801"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838201" y="6356351"/>
            <a:ext cx="2743200" cy="365125"/>
          </a:xfrm>
          <a:prstGeom prst="rect">
            <a:avLst/>
          </a:prstGeom>
        </p:spPr>
        <p:txBody>
          <a:bodyPr vert="horz" lIns="91440" tIns="45720" rIns="91440" bIns="45720" rtlCol="0" anchor="ctr"/>
          <a:lstStyle>
            <a:lvl1pPr algn="l">
              <a:defRPr sz="1202">
                <a:solidFill>
                  <a:schemeClr val="tx1">
                    <a:tint val="75000"/>
                  </a:schemeClr>
                </a:solidFill>
              </a:defRPr>
            </a:lvl1pPr>
          </a:lstStyle>
          <a:p>
            <a:pPr defTabSz="828968"/>
            <a:fld id="{C764DE79-268F-4C1A-8933-263129D2AF90}" type="datetimeFigureOut">
              <a:rPr lang="en-US" smtClean="0">
                <a:solidFill>
                  <a:prstClr val="black">
                    <a:tint val="75000"/>
                  </a:prstClr>
                </a:solidFill>
              </a:rPr>
              <a:pPr defTabSz="828968"/>
              <a:t>15/03/2023</a:t>
            </a:fld>
            <a:endParaRPr lang="en-US" dirty="0">
              <a:solidFill>
                <a:prstClr val="black">
                  <a:tint val="75000"/>
                </a:prstClr>
              </a:solidFill>
            </a:endParaRPr>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2">
                <a:solidFill>
                  <a:schemeClr val="tx1">
                    <a:tint val="75000"/>
                  </a:schemeClr>
                </a:solidFill>
              </a:defRPr>
            </a:lvl1pPr>
          </a:lstStyle>
          <a:p>
            <a:pPr defTabSz="828968"/>
            <a:endParaRPr lang="en-US" dirty="0">
              <a:solidFill>
                <a:prstClr val="black">
                  <a:tint val="75000"/>
                </a:prstClr>
              </a:solidFill>
            </a:endParaRPr>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2">
                <a:solidFill>
                  <a:schemeClr val="tx1">
                    <a:tint val="75000"/>
                  </a:schemeClr>
                </a:solidFill>
              </a:defRPr>
            </a:lvl1pPr>
          </a:lstStyle>
          <a:p>
            <a:pPr defTabSz="828968"/>
            <a:fld id="{48F63A3B-78C7-47BE-AE5E-E10140E04643}" type="slidenum">
              <a:rPr lang="en-US" smtClean="0">
                <a:solidFill>
                  <a:prstClr val="black">
                    <a:tint val="75000"/>
                  </a:prstClr>
                </a:solidFill>
              </a:rPr>
              <a:pPr defTabSz="828968"/>
              <a:t>‹#›</a:t>
            </a:fld>
            <a:endParaRPr lang="en-US" dirty="0">
              <a:solidFill>
                <a:prstClr val="black">
                  <a:tint val="75000"/>
                </a:prstClr>
              </a:solidFill>
            </a:endParaRPr>
          </a:p>
        </p:txBody>
      </p:sp>
    </p:spTree>
    <p:extLst>
      <p:ext uri="{BB962C8B-B14F-4D97-AF65-F5344CB8AC3E}">
        <p14:creationId xmlns:p14="http://schemas.microsoft.com/office/powerpoint/2010/main" val="170793929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slow">
    <p:push dir="u"/>
  </p:transition>
  <p:txStyles>
    <p:titleStyle>
      <a:lvl1pPr algn="l" defTabSz="914226"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701" indent="-228701" algn="l" defTabSz="914226" rtl="0" eaLnBrk="1" latinLnBrk="0" hangingPunct="1">
        <a:lnSpc>
          <a:spcPct val="90000"/>
        </a:lnSpc>
        <a:spcBef>
          <a:spcPts val="998"/>
        </a:spcBef>
        <a:buFont typeface="Arial" panose="020B0604020202020204" pitchFamily="34" charset="0"/>
        <a:buChar char="•"/>
        <a:defRPr sz="2799" kern="1200">
          <a:solidFill>
            <a:schemeClr val="tx1"/>
          </a:solidFill>
          <a:latin typeface="+mn-lt"/>
          <a:ea typeface="+mn-ea"/>
          <a:cs typeface="+mn-cs"/>
        </a:defRPr>
      </a:lvl1pPr>
      <a:lvl2pPr marL="685526" indent="-228701" algn="l" defTabSz="914226" rtl="0" eaLnBrk="1" latinLnBrk="0" hangingPunct="1">
        <a:lnSpc>
          <a:spcPct val="90000"/>
        </a:lnSpc>
        <a:spcBef>
          <a:spcPts val="499"/>
        </a:spcBef>
        <a:buFont typeface="Arial" panose="020B0604020202020204" pitchFamily="34" charset="0"/>
        <a:buChar char="•"/>
        <a:defRPr sz="2400" kern="1200">
          <a:solidFill>
            <a:schemeClr val="tx1"/>
          </a:solidFill>
          <a:latin typeface="+mn-lt"/>
          <a:ea typeface="+mn-ea"/>
          <a:cs typeface="+mn-cs"/>
        </a:defRPr>
      </a:lvl2pPr>
      <a:lvl3pPr marL="1142927" indent="-228701" algn="l" defTabSz="914226" rtl="0" eaLnBrk="1" latinLnBrk="0" hangingPunct="1">
        <a:lnSpc>
          <a:spcPct val="90000"/>
        </a:lnSpc>
        <a:spcBef>
          <a:spcPts val="499"/>
        </a:spcBef>
        <a:buFont typeface="Arial" panose="020B0604020202020204" pitchFamily="34" charset="0"/>
        <a:buChar char="•"/>
        <a:defRPr sz="2000" kern="1200">
          <a:solidFill>
            <a:schemeClr val="tx1"/>
          </a:solidFill>
          <a:latin typeface="+mn-lt"/>
          <a:ea typeface="+mn-ea"/>
          <a:cs typeface="+mn-cs"/>
        </a:defRPr>
      </a:lvl3pPr>
      <a:lvl4pPr marL="1600328" indent="-228701" algn="l" defTabSz="914226" rtl="0" eaLnBrk="1" latinLnBrk="0" hangingPunct="1">
        <a:lnSpc>
          <a:spcPct val="90000"/>
        </a:lnSpc>
        <a:spcBef>
          <a:spcPts val="499"/>
        </a:spcBef>
        <a:buFont typeface="Arial" panose="020B0604020202020204" pitchFamily="34" charset="0"/>
        <a:buChar char="•"/>
        <a:defRPr sz="1801" kern="1200">
          <a:solidFill>
            <a:schemeClr val="tx1"/>
          </a:solidFill>
          <a:latin typeface="+mn-lt"/>
          <a:ea typeface="+mn-ea"/>
          <a:cs typeface="+mn-cs"/>
        </a:defRPr>
      </a:lvl4pPr>
      <a:lvl5pPr marL="2057153" indent="-228701" algn="l" defTabSz="914226" rtl="0" eaLnBrk="1" latinLnBrk="0" hangingPunct="1">
        <a:lnSpc>
          <a:spcPct val="90000"/>
        </a:lnSpc>
        <a:spcBef>
          <a:spcPts val="499"/>
        </a:spcBef>
        <a:buFont typeface="Arial" panose="020B0604020202020204" pitchFamily="34" charset="0"/>
        <a:buChar char="•"/>
        <a:defRPr sz="1801" kern="1200">
          <a:solidFill>
            <a:schemeClr val="tx1"/>
          </a:solidFill>
          <a:latin typeface="+mn-lt"/>
          <a:ea typeface="+mn-ea"/>
          <a:cs typeface="+mn-cs"/>
        </a:defRPr>
      </a:lvl5pPr>
      <a:lvl6pPr marL="2514554" indent="-228701" algn="l" defTabSz="914226" rtl="0" eaLnBrk="1" latinLnBrk="0" hangingPunct="1">
        <a:lnSpc>
          <a:spcPct val="90000"/>
        </a:lnSpc>
        <a:spcBef>
          <a:spcPts val="499"/>
        </a:spcBef>
        <a:buFont typeface="Arial" panose="020B0604020202020204" pitchFamily="34" charset="0"/>
        <a:buChar char="•"/>
        <a:defRPr sz="1801" kern="1200">
          <a:solidFill>
            <a:schemeClr val="tx1"/>
          </a:solidFill>
          <a:latin typeface="+mn-lt"/>
          <a:ea typeface="+mn-ea"/>
          <a:cs typeface="+mn-cs"/>
        </a:defRPr>
      </a:lvl6pPr>
      <a:lvl7pPr marL="2971955" indent="-228701" algn="l" defTabSz="914226" rtl="0" eaLnBrk="1" latinLnBrk="0" hangingPunct="1">
        <a:lnSpc>
          <a:spcPct val="90000"/>
        </a:lnSpc>
        <a:spcBef>
          <a:spcPts val="499"/>
        </a:spcBef>
        <a:buFont typeface="Arial" panose="020B0604020202020204" pitchFamily="34" charset="0"/>
        <a:buChar char="•"/>
        <a:defRPr sz="1801" kern="1200">
          <a:solidFill>
            <a:schemeClr val="tx1"/>
          </a:solidFill>
          <a:latin typeface="+mn-lt"/>
          <a:ea typeface="+mn-ea"/>
          <a:cs typeface="+mn-cs"/>
        </a:defRPr>
      </a:lvl7pPr>
      <a:lvl8pPr marL="3428781" indent="-228701" algn="l" defTabSz="914226" rtl="0" eaLnBrk="1" latinLnBrk="0" hangingPunct="1">
        <a:lnSpc>
          <a:spcPct val="90000"/>
        </a:lnSpc>
        <a:spcBef>
          <a:spcPts val="499"/>
        </a:spcBef>
        <a:buFont typeface="Arial" panose="020B0604020202020204" pitchFamily="34" charset="0"/>
        <a:buChar char="•"/>
        <a:defRPr sz="1801" kern="1200">
          <a:solidFill>
            <a:schemeClr val="tx1"/>
          </a:solidFill>
          <a:latin typeface="+mn-lt"/>
          <a:ea typeface="+mn-ea"/>
          <a:cs typeface="+mn-cs"/>
        </a:defRPr>
      </a:lvl8pPr>
      <a:lvl9pPr marL="3886182" indent="-228701" algn="l" defTabSz="914226" rtl="0" eaLnBrk="1" latinLnBrk="0" hangingPunct="1">
        <a:lnSpc>
          <a:spcPct val="90000"/>
        </a:lnSpc>
        <a:spcBef>
          <a:spcPts val="499"/>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226" rtl="0" eaLnBrk="1" latinLnBrk="0" hangingPunct="1">
        <a:defRPr sz="1801" kern="1200">
          <a:solidFill>
            <a:schemeClr val="tx1"/>
          </a:solidFill>
          <a:latin typeface="+mn-lt"/>
          <a:ea typeface="+mn-ea"/>
          <a:cs typeface="+mn-cs"/>
        </a:defRPr>
      </a:lvl1pPr>
      <a:lvl2pPr marL="457401" algn="l" defTabSz="914226" rtl="0" eaLnBrk="1" latinLnBrk="0" hangingPunct="1">
        <a:defRPr sz="1801" kern="1200">
          <a:solidFill>
            <a:schemeClr val="tx1"/>
          </a:solidFill>
          <a:latin typeface="+mn-lt"/>
          <a:ea typeface="+mn-ea"/>
          <a:cs typeface="+mn-cs"/>
        </a:defRPr>
      </a:lvl2pPr>
      <a:lvl3pPr marL="914226" algn="l" defTabSz="914226" rtl="0" eaLnBrk="1" latinLnBrk="0" hangingPunct="1">
        <a:defRPr sz="1801" kern="1200">
          <a:solidFill>
            <a:schemeClr val="tx1"/>
          </a:solidFill>
          <a:latin typeface="+mn-lt"/>
          <a:ea typeface="+mn-ea"/>
          <a:cs typeface="+mn-cs"/>
        </a:defRPr>
      </a:lvl3pPr>
      <a:lvl4pPr marL="1371627" algn="l" defTabSz="914226" rtl="0" eaLnBrk="1" latinLnBrk="0" hangingPunct="1">
        <a:defRPr sz="1801" kern="1200">
          <a:solidFill>
            <a:schemeClr val="tx1"/>
          </a:solidFill>
          <a:latin typeface="+mn-lt"/>
          <a:ea typeface="+mn-ea"/>
          <a:cs typeface="+mn-cs"/>
        </a:defRPr>
      </a:lvl4pPr>
      <a:lvl5pPr marL="1829029" algn="l" defTabSz="914226" rtl="0" eaLnBrk="1" latinLnBrk="0" hangingPunct="1">
        <a:defRPr sz="1801" kern="1200">
          <a:solidFill>
            <a:schemeClr val="tx1"/>
          </a:solidFill>
          <a:latin typeface="+mn-lt"/>
          <a:ea typeface="+mn-ea"/>
          <a:cs typeface="+mn-cs"/>
        </a:defRPr>
      </a:lvl5pPr>
      <a:lvl6pPr marL="2285854" algn="l" defTabSz="914226" rtl="0" eaLnBrk="1" latinLnBrk="0" hangingPunct="1">
        <a:defRPr sz="1801" kern="1200">
          <a:solidFill>
            <a:schemeClr val="tx1"/>
          </a:solidFill>
          <a:latin typeface="+mn-lt"/>
          <a:ea typeface="+mn-ea"/>
          <a:cs typeface="+mn-cs"/>
        </a:defRPr>
      </a:lvl6pPr>
      <a:lvl7pPr marL="2743255" algn="l" defTabSz="914226" rtl="0" eaLnBrk="1" latinLnBrk="0" hangingPunct="1">
        <a:defRPr sz="1801" kern="1200">
          <a:solidFill>
            <a:schemeClr val="tx1"/>
          </a:solidFill>
          <a:latin typeface="+mn-lt"/>
          <a:ea typeface="+mn-ea"/>
          <a:cs typeface="+mn-cs"/>
        </a:defRPr>
      </a:lvl7pPr>
      <a:lvl8pPr marL="3200656" algn="l" defTabSz="914226" rtl="0" eaLnBrk="1" latinLnBrk="0" hangingPunct="1">
        <a:defRPr sz="1801" kern="1200">
          <a:solidFill>
            <a:schemeClr val="tx1"/>
          </a:solidFill>
          <a:latin typeface="+mn-lt"/>
          <a:ea typeface="+mn-ea"/>
          <a:cs typeface="+mn-cs"/>
        </a:defRPr>
      </a:lvl8pPr>
      <a:lvl9pPr marL="3657481" algn="l" defTabSz="914226" rtl="0" eaLnBrk="1" latinLnBrk="0" hangingPunct="1">
        <a:defRPr sz="1801"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838201" y="6356351"/>
            <a:ext cx="2743200" cy="365125"/>
          </a:xfrm>
          <a:prstGeom prst="rect">
            <a:avLst/>
          </a:prstGeom>
        </p:spPr>
        <p:txBody>
          <a:bodyPr vert="horz" lIns="91440" tIns="45720" rIns="91440" bIns="45720" rtlCol="0" anchor="ctr"/>
          <a:lstStyle>
            <a:lvl1pPr algn="l">
              <a:defRPr sz="1202">
                <a:solidFill>
                  <a:schemeClr val="tx1">
                    <a:tint val="75000"/>
                  </a:schemeClr>
                </a:solidFill>
              </a:defRPr>
            </a:lvl1pPr>
          </a:lstStyle>
          <a:p>
            <a:pPr defTabSz="828968"/>
            <a:fld id="{C764DE79-268F-4C1A-8933-263129D2AF90}" type="datetimeFigureOut">
              <a:rPr lang="en-US" smtClean="0">
                <a:solidFill>
                  <a:prstClr val="black">
                    <a:tint val="75000"/>
                  </a:prstClr>
                </a:solidFill>
              </a:rPr>
              <a:pPr defTabSz="828968"/>
              <a:t>15/03/2023</a:t>
            </a:fld>
            <a:endParaRPr lang="en-US" dirty="0">
              <a:solidFill>
                <a:prstClr val="black">
                  <a:tint val="75000"/>
                </a:prstClr>
              </a:solidFill>
            </a:endParaRPr>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2">
                <a:solidFill>
                  <a:schemeClr val="tx1">
                    <a:tint val="75000"/>
                  </a:schemeClr>
                </a:solidFill>
              </a:defRPr>
            </a:lvl1pPr>
          </a:lstStyle>
          <a:p>
            <a:pPr defTabSz="828968"/>
            <a:endParaRPr lang="en-US" dirty="0">
              <a:solidFill>
                <a:prstClr val="black">
                  <a:tint val="75000"/>
                </a:prstClr>
              </a:solidFill>
            </a:endParaRPr>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2">
                <a:solidFill>
                  <a:schemeClr val="tx1">
                    <a:tint val="75000"/>
                  </a:schemeClr>
                </a:solidFill>
              </a:defRPr>
            </a:lvl1pPr>
          </a:lstStyle>
          <a:p>
            <a:pPr defTabSz="828968"/>
            <a:fld id="{48F63A3B-78C7-47BE-AE5E-E10140E04643}" type="slidenum">
              <a:rPr lang="en-US" smtClean="0">
                <a:solidFill>
                  <a:prstClr val="black">
                    <a:tint val="75000"/>
                  </a:prstClr>
                </a:solidFill>
              </a:rPr>
              <a:pPr defTabSz="828968"/>
              <a:t>‹#›</a:t>
            </a:fld>
            <a:endParaRPr lang="en-US" dirty="0">
              <a:solidFill>
                <a:prstClr val="black">
                  <a:tint val="75000"/>
                </a:prstClr>
              </a:solidFill>
            </a:endParaRPr>
          </a:p>
        </p:txBody>
      </p:sp>
    </p:spTree>
    <p:extLst>
      <p:ext uri="{BB962C8B-B14F-4D97-AF65-F5344CB8AC3E}">
        <p14:creationId xmlns:p14="http://schemas.microsoft.com/office/powerpoint/2010/main" val="417030259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spd="slow">
    <p:push dir="u"/>
  </p:transition>
  <p:txStyles>
    <p:titleStyle>
      <a:lvl1pPr algn="l" defTabSz="914226"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701" indent="-228701" algn="l" defTabSz="914226" rtl="0" eaLnBrk="1" latinLnBrk="0" hangingPunct="1">
        <a:lnSpc>
          <a:spcPct val="90000"/>
        </a:lnSpc>
        <a:spcBef>
          <a:spcPts val="998"/>
        </a:spcBef>
        <a:buFont typeface="Arial" panose="020B0604020202020204" pitchFamily="34" charset="0"/>
        <a:buChar char="•"/>
        <a:defRPr sz="2799" kern="1200">
          <a:solidFill>
            <a:schemeClr val="tx1"/>
          </a:solidFill>
          <a:latin typeface="+mn-lt"/>
          <a:ea typeface="+mn-ea"/>
          <a:cs typeface="+mn-cs"/>
        </a:defRPr>
      </a:lvl1pPr>
      <a:lvl2pPr marL="685526" indent="-228701" algn="l" defTabSz="914226" rtl="0" eaLnBrk="1" latinLnBrk="0" hangingPunct="1">
        <a:lnSpc>
          <a:spcPct val="90000"/>
        </a:lnSpc>
        <a:spcBef>
          <a:spcPts val="499"/>
        </a:spcBef>
        <a:buFont typeface="Arial" panose="020B0604020202020204" pitchFamily="34" charset="0"/>
        <a:buChar char="•"/>
        <a:defRPr sz="2400" kern="1200">
          <a:solidFill>
            <a:schemeClr val="tx1"/>
          </a:solidFill>
          <a:latin typeface="+mn-lt"/>
          <a:ea typeface="+mn-ea"/>
          <a:cs typeface="+mn-cs"/>
        </a:defRPr>
      </a:lvl2pPr>
      <a:lvl3pPr marL="1142927" indent="-228701" algn="l" defTabSz="914226" rtl="0" eaLnBrk="1" latinLnBrk="0" hangingPunct="1">
        <a:lnSpc>
          <a:spcPct val="90000"/>
        </a:lnSpc>
        <a:spcBef>
          <a:spcPts val="499"/>
        </a:spcBef>
        <a:buFont typeface="Arial" panose="020B0604020202020204" pitchFamily="34" charset="0"/>
        <a:buChar char="•"/>
        <a:defRPr sz="2000" kern="1200">
          <a:solidFill>
            <a:schemeClr val="tx1"/>
          </a:solidFill>
          <a:latin typeface="+mn-lt"/>
          <a:ea typeface="+mn-ea"/>
          <a:cs typeface="+mn-cs"/>
        </a:defRPr>
      </a:lvl3pPr>
      <a:lvl4pPr marL="1600328" indent="-228701" algn="l" defTabSz="914226" rtl="0" eaLnBrk="1" latinLnBrk="0" hangingPunct="1">
        <a:lnSpc>
          <a:spcPct val="90000"/>
        </a:lnSpc>
        <a:spcBef>
          <a:spcPts val="499"/>
        </a:spcBef>
        <a:buFont typeface="Arial" panose="020B0604020202020204" pitchFamily="34" charset="0"/>
        <a:buChar char="•"/>
        <a:defRPr sz="1801" kern="1200">
          <a:solidFill>
            <a:schemeClr val="tx1"/>
          </a:solidFill>
          <a:latin typeface="+mn-lt"/>
          <a:ea typeface="+mn-ea"/>
          <a:cs typeface="+mn-cs"/>
        </a:defRPr>
      </a:lvl4pPr>
      <a:lvl5pPr marL="2057153" indent="-228701" algn="l" defTabSz="914226" rtl="0" eaLnBrk="1" latinLnBrk="0" hangingPunct="1">
        <a:lnSpc>
          <a:spcPct val="90000"/>
        </a:lnSpc>
        <a:spcBef>
          <a:spcPts val="499"/>
        </a:spcBef>
        <a:buFont typeface="Arial" panose="020B0604020202020204" pitchFamily="34" charset="0"/>
        <a:buChar char="•"/>
        <a:defRPr sz="1801" kern="1200">
          <a:solidFill>
            <a:schemeClr val="tx1"/>
          </a:solidFill>
          <a:latin typeface="+mn-lt"/>
          <a:ea typeface="+mn-ea"/>
          <a:cs typeface="+mn-cs"/>
        </a:defRPr>
      </a:lvl5pPr>
      <a:lvl6pPr marL="2514554" indent="-228701" algn="l" defTabSz="914226" rtl="0" eaLnBrk="1" latinLnBrk="0" hangingPunct="1">
        <a:lnSpc>
          <a:spcPct val="90000"/>
        </a:lnSpc>
        <a:spcBef>
          <a:spcPts val="499"/>
        </a:spcBef>
        <a:buFont typeface="Arial" panose="020B0604020202020204" pitchFamily="34" charset="0"/>
        <a:buChar char="•"/>
        <a:defRPr sz="1801" kern="1200">
          <a:solidFill>
            <a:schemeClr val="tx1"/>
          </a:solidFill>
          <a:latin typeface="+mn-lt"/>
          <a:ea typeface="+mn-ea"/>
          <a:cs typeface="+mn-cs"/>
        </a:defRPr>
      </a:lvl6pPr>
      <a:lvl7pPr marL="2971955" indent="-228701" algn="l" defTabSz="914226" rtl="0" eaLnBrk="1" latinLnBrk="0" hangingPunct="1">
        <a:lnSpc>
          <a:spcPct val="90000"/>
        </a:lnSpc>
        <a:spcBef>
          <a:spcPts val="499"/>
        </a:spcBef>
        <a:buFont typeface="Arial" panose="020B0604020202020204" pitchFamily="34" charset="0"/>
        <a:buChar char="•"/>
        <a:defRPr sz="1801" kern="1200">
          <a:solidFill>
            <a:schemeClr val="tx1"/>
          </a:solidFill>
          <a:latin typeface="+mn-lt"/>
          <a:ea typeface="+mn-ea"/>
          <a:cs typeface="+mn-cs"/>
        </a:defRPr>
      </a:lvl7pPr>
      <a:lvl8pPr marL="3428781" indent="-228701" algn="l" defTabSz="914226" rtl="0" eaLnBrk="1" latinLnBrk="0" hangingPunct="1">
        <a:lnSpc>
          <a:spcPct val="90000"/>
        </a:lnSpc>
        <a:spcBef>
          <a:spcPts val="499"/>
        </a:spcBef>
        <a:buFont typeface="Arial" panose="020B0604020202020204" pitchFamily="34" charset="0"/>
        <a:buChar char="•"/>
        <a:defRPr sz="1801" kern="1200">
          <a:solidFill>
            <a:schemeClr val="tx1"/>
          </a:solidFill>
          <a:latin typeface="+mn-lt"/>
          <a:ea typeface="+mn-ea"/>
          <a:cs typeface="+mn-cs"/>
        </a:defRPr>
      </a:lvl8pPr>
      <a:lvl9pPr marL="3886182" indent="-228701" algn="l" defTabSz="914226" rtl="0" eaLnBrk="1" latinLnBrk="0" hangingPunct="1">
        <a:lnSpc>
          <a:spcPct val="90000"/>
        </a:lnSpc>
        <a:spcBef>
          <a:spcPts val="499"/>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226" rtl="0" eaLnBrk="1" latinLnBrk="0" hangingPunct="1">
        <a:defRPr sz="1801" kern="1200">
          <a:solidFill>
            <a:schemeClr val="tx1"/>
          </a:solidFill>
          <a:latin typeface="+mn-lt"/>
          <a:ea typeface="+mn-ea"/>
          <a:cs typeface="+mn-cs"/>
        </a:defRPr>
      </a:lvl1pPr>
      <a:lvl2pPr marL="457401" algn="l" defTabSz="914226" rtl="0" eaLnBrk="1" latinLnBrk="0" hangingPunct="1">
        <a:defRPr sz="1801" kern="1200">
          <a:solidFill>
            <a:schemeClr val="tx1"/>
          </a:solidFill>
          <a:latin typeface="+mn-lt"/>
          <a:ea typeface="+mn-ea"/>
          <a:cs typeface="+mn-cs"/>
        </a:defRPr>
      </a:lvl2pPr>
      <a:lvl3pPr marL="914226" algn="l" defTabSz="914226" rtl="0" eaLnBrk="1" latinLnBrk="0" hangingPunct="1">
        <a:defRPr sz="1801" kern="1200">
          <a:solidFill>
            <a:schemeClr val="tx1"/>
          </a:solidFill>
          <a:latin typeface="+mn-lt"/>
          <a:ea typeface="+mn-ea"/>
          <a:cs typeface="+mn-cs"/>
        </a:defRPr>
      </a:lvl3pPr>
      <a:lvl4pPr marL="1371627" algn="l" defTabSz="914226" rtl="0" eaLnBrk="1" latinLnBrk="0" hangingPunct="1">
        <a:defRPr sz="1801" kern="1200">
          <a:solidFill>
            <a:schemeClr val="tx1"/>
          </a:solidFill>
          <a:latin typeface="+mn-lt"/>
          <a:ea typeface="+mn-ea"/>
          <a:cs typeface="+mn-cs"/>
        </a:defRPr>
      </a:lvl4pPr>
      <a:lvl5pPr marL="1829029" algn="l" defTabSz="914226" rtl="0" eaLnBrk="1" latinLnBrk="0" hangingPunct="1">
        <a:defRPr sz="1801" kern="1200">
          <a:solidFill>
            <a:schemeClr val="tx1"/>
          </a:solidFill>
          <a:latin typeface="+mn-lt"/>
          <a:ea typeface="+mn-ea"/>
          <a:cs typeface="+mn-cs"/>
        </a:defRPr>
      </a:lvl5pPr>
      <a:lvl6pPr marL="2285854" algn="l" defTabSz="914226" rtl="0" eaLnBrk="1" latinLnBrk="0" hangingPunct="1">
        <a:defRPr sz="1801" kern="1200">
          <a:solidFill>
            <a:schemeClr val="tx1"/>
          </a:solidFill>
          <a:latin typeface="+mn-lt"/>
          <a:ea typeface="+mn-ea"/>
          <a:cs typeface="+mn-cs"/>
        </a:defRPr>
      </a:lvl6pPr>
      <a:lvl7pPr marL="2743255" algn="l" defTabSz="914226" rtl="0" eaLnBrk="1" latinLnBrk="0" hangingPunct="1">
        <a:defRPr sz="1801" kern="1200">
          <a:solidFill>
            <a:schemeClr val="tx1"/>
          </a:solidFill>
          <a:latin typeface="+mn-lt"/>
          <a:ea typeface="+mn-ea"/>
          <a:cs typeface="+mn-cs"/>
        </a:defRPr>
      </a:lvl7pPr>
      <a:lvl8pPr marL="3200656" algn="l" defTabSz="914226" rtl="0" eaLnBrk="1" latinLnBrk="0" hangingPunct="1">
        <a:defRPr sz="1801" kern="1200">
          <a:solidFill>
            <a:schemeClr val="tx1"/>
          </a:solidFill>
          <a:latin typeface="+mn-lt"/>
          <a:ea typeface="+mn-ea"/>
          <a:cs typeface="+mn-cs"/>
        </a:defRPr>
      </a:lvl8pPr>
      <a:lvl9pPr marL="3657481" algn="l" defTabSz="914226" rtl="0" eaLnBrk="1" latinLnBrk="0" hangingPunct="1">
        <a:defRPr sz="1801"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838201" y="6356351"/>
            <a:ext cx="2743200" cy="365125"/>
          </a:xfrm>
          <a:prstGeom prst="rect">
            <a:avLst/>
          </a:prstGeom>
        </p:spPr>
        <p:txBody>
          <a:bodyPr vert="horz" lIns="91440" tIns="45720" rIns="91440" bIns="45720" rtlCol="0" anchor="ctr"/>
          <a:lstStyle>
            <a:lvl1pPr algn="l">
              <a:defRPr sz="1202">
                <a:solidFill>
                  <a:schemeClr val="tx1">
                    <a:tint val="75000"/>
                  </a:schemeClr>
                </a:solidFill>
              </a:defRPr>
            </a:lvl1pPr>
          </a:lstStyle>
          <a:p>
            <a:pPr defTabSz="828968"/>
            <a:fld id="{C764DE79-268F-4C1A-8933-263129D2AF90}" type="datetimeFigureOut">
              <a:rPr lang="en-US" smtClean="0">
                <a:solidFill>
                  <a:prstClr val="black">
                    <a:tint val="75000"/>
                  </a:prstClr>
                </a:solidFill>
              </a:rPr>
              <a:pPr defTabSz="828968"/>
              <a:t>15/03/2023</a:t>
            </a:fld>
            <a:endParaRPr lang="en-US" dirty="0">
              <a:solidFill>
                <a:prstClr val="black">
                  <a:tint val="75000"/>
                </a:prstClr>
              </a:solidFill>
            </a:endParaRPr>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2">
                <a:solidFill>
                  <a:schemeClr val="tx1">
                    <a:tint val="75000"/>
                  </a:schemeClr>
                </a:solidFill>
              </a:defRPr>
            </a:lvl1pPr>
          </a:lstStyle>
          <a:p>
            <a:pPr defTabSz="828968"/>
            <a:endParaRPr lang="en-US" dirty="0">
              <a:solidFill>
                <a:prstClr val="black">
                  <a:tint val="75000"/>
                </a:prstClr>
              </a:solidFill>
            </a:endParaRPr>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2">
                <a:solidFill>
                  <a:schemeClr val="tx1">
                    <a:tint val="75000"/>
                  </a:schemeClr>
                </a:solidFill>
              </a:defRPr>
            </a:lvl1pPr>
          </a:lstStyle>
          <a:p>
            <a:pPr defTabSz="828968"/>
            <a:fld id="{48F63A3B-78C7-47BE-AE5E-E10140E04643}" type="slidenum">
              <a:rPr lang="en-US" smtClean="0">
                <a:solidFill>
                  <a:prstClr val="black">
                    <a:tint val="75000"/>
                  </a:prstClr>
                </a:solidFill>
              </a:rPr>
              <a:pPr defTabSz="828968"/>
              <a:t>‹#›</a:t>
            </a:fld>
            <a:endParaRPr lang="en-US" dirty="0">
              <a:solidFill>
                <a:prstClr val="black">
                  <a:tint val="75000"/>
                </a:prstClr>
              </a:solidFill>
            </a:endParaRPr>
          </a:p>
        </p:txBody>
      </p:sp>
    </p:spTree>
    <p:extLst>
      <p:ext uri="{BB962C8B-B14F-4D97-AF65-F5344CB8AC3E}">
        <p14:creationId xmlns:p14="http://schemas.microsoft.com/office/powerpoint/2010/main" val="352020357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spd="slow">
    <p:push dir="u"/>
  </p:transition>
  <p:txStyles>
    <p:titleStyle>
      <a:lvl1pPr algn="l" defTabSz="914226"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701" indent="-228701" algn="l" defTabSz="914226" rtl="0" eaLnBrk="1" latinLnBrk="0" hangingPunct="1">
        <a:lnSpc>
          <a:spcPct val="90000"/>
        </a:lnSpc>
        <a:spcBef>
          <a:spcPts val="998"/>
        </a:spcBef>
        <a:buFont typeface="Arial" panose="020B0604020202020204" pitchFamily="34" charset="0"/>
        <a:buChar char="•"/>
        <a:defRPr sz="2799" kern="1200">
          <a:solidFill>
            <a:schemeClr val="tx1"/>
          </a:solidFill>
          <a:latin typeface="+mn-lt"/>
          <a:ea typeface="+mn-ea"/>
          <a:cs typeface="+mn-cs"/>
        </a:defRPr>
      </a:lvl1pPr>
      <a:lvl2pPr marL="685526" indent="-228701" algn="l" defTabSz="914226" rtl="0" eaLnBrk="1" latinLnBrk="0" hangingPunct="1">
        <a:lnSpc>
          <a:spcPct val="90000"/>
        </a:lnSpc>
        <a:spcBef>
          <a:spcPts val="499"/>
        </a:spcBef>
        <a:buFont typeface="Arial" panose="020B0604020202020204" pitchFamily="34" charset="0"/>
        <a:buChar char="•"/>
        <a:defRPr sz="2400" kern="1200">
          <a:solidFill>
            <a:schemeClr val="tx1"/>
          </a:solidFill>
          <a:latin typeface="+mn-lt"/>
          <a:ea typeface="+mn-ea"/>
          <a:cs typeface="+mn-cs"/>
        </a:defRPr>
      </a:lvl2pPr>
      <a:lvl3pPr marL="1142927" indent="-228701" algn="l" defTabSz="914226" rtl="0" eaLnBrk="1" latinLnBrk="0" hangingPunct="1">
        <a:lnSpc>
          <a:spcPct val="90000"/>
        </a:lnSpc>
        <a:spcBef>
          <a:spcPts val="499"/>
        </a:spcBef>
        <a:buFont typeface="Arial" panose="020B0604020202020204" pitchFamily="34" charset="0"/>
        <a:buChar char="•"/>
        <a:defRPr sz="2000" kern="1200">
          <a:solidFill>
            <a:schemeClr val="tx1"/>
          </a:solidFill>
          <a:latin typeface="+mn-lt"/>
          <a:ea typeface="+mn-ea"/>
          <a:cs typeface="+mn-cs"/>
        </a:defRPr>
      </a:lvl3pPr>
      <a:lvl4pPr marL="1600328" indent="-228701" algn="l" defTabSz="914226" rtl="0" eaLnBrk="1" latinLnBrk="0" hangingPunct="1">
        <a:lnSpc>
          <a:spcPct val="90000"/>
        </a:lnSpc>
        <a:spcBef>
          <a:spcPts val="499"/>
        </a:spcBef>
        <a:buFont typeface="Arial" panose="020B0604020202020204" pitchFamily="34" charset="0"/>
        <a:buChar char="•"/>
        <a:defRPr sz="1801" kern="1200">
          <a:solidFill>
            <a:schemeClr val="tx1"/>
          </a:solidFill>
          <a:latin typeface="+mn-lt"/>
          <a:ea typeface="+mn-ea"/>
          <a:cs typeface="+mn-cs"/>
        </a:defRPr>
      </a:lvl4pPr>
      <a:lvl5pPr marL="2057153" indent="-228701" algn="l" defTabSz="914226" rtl="0" eaLnBrk="1" latinLnBrk="0" hangingPunct="1">
        <a:lnSpc>
          <a:spcPct val="90000"/>
        </a:lnSpc>
        <a:spcBef>
          <a:spcPts val="499"/>
        </a:spcBef>
        <a:buFont typeface="Arial" panose="020B0604020202020204" pitchFamily="34" charset="0"/>
        <a:buChar char="•"/>
        <a:defRPr sz="1801" kern="1200">
          <a:solidFill>
            <a:schemeClr val="tx1"/>
          </a:solidFill>
          <a:latin typeface="+mn-lt"/>
          <a:ea typeface="+mn-ea"/>
          <a:cs typeface="+mn-cs"/>
        </a:defRPr>
      </a:lvl5pPr>
      <a:lvl6pPr marL="2514554" indent="-228701" algn="l" defTabSz="914226" rtl="0" eaLnBrk="1" latinLnBrk="0" hangingPunct="1">
        <a:lnSpc>
          <a:spcPct val="90000"/>
        </a:lnSpc>
        <a:spcBef>
          <a:spcPts val="499"/>
        </a:spcBef>
        <a:buFont typeface="Arial" panose="020B0604020202020204" pitchFamily="34" charset="0"/>
        <a:buChar char="•"/>
        <a:defRPr sz="1801" kern="1200">
          <a:solidFill>
            <a:schemeClr val="tx1"/>
          </a:solidFill>
          <a:latin typeface="+mn-lt"/>
          <a:ea typeface="+mn-ea"/>
          <a:cs typeface="+mn-cs"/>
        </a:defRPr>
      </a:lvl6pPr>
      <a:lvl7pPr marL="2971955" indent="-228701" algn="l" defTabSz="914226" rtl="0" eaLnBrk="1" latinLnBrk="0" hangingPunct="1">
        <a:lnSpc>
          <a:spcPct val="90000"/>
        </a:lnSpc>
        <a:spcBef>
          <a:spcPts val="499"/>
        </a:spcBef>
        <a:buFont typeface="Arial" panose="020B0604020202020204" pitchFamily="34" charset="0"/>
        <a:buChar char="•"/>
        <a:defRPr sz="1801" kern="1200">
          <a:solidFill>
            <a:schemeClr val="tx1"/>
          </a:solidFill>
          <a:latin typeface="+mn-lt"/>
          <a:ea typeface="+mn-ea"/>
          <a:cs typeface="+mn-cs"/>
        </a:defRPr>
      </a:lvl7pPr>
      <a:lvl8pPr marL="3428781" indent="-228701" algn="l" defTabSz="914226" rtl="0" eaLnBrk="1" latinLnBrk="0" hangingPunct="1">
        <a:lnSpc>
          <a:spcPct val="90000"/>
        </a:lnSpc>
        <a:spcBef>
          <a:spcPts val="499"/>
        </a:spcBef>
        <a:buFont typeface="Arial" panose="020B0604020202020204" pitchFamily="34" charset="0"/>
        <a:buChar char="•"/>
        <a:defRPr sz="1801" kern="1200">
          <a:solidFill>
            <a:schemeClr val="tx1"/>
          </a:solidFill>
          <a:latin typeface="+mn-lt"/>
          <a:ea typeface="+mn-ea"/>
          <a:cs typeface="+mn-cs"/>
        </a:defRPr>
      </a:lvl8pPr>
      <a:lvl9pPr marL="3886182" indent="-228701" algn="l" defTabSz="914226" rtl="0" eaLnBrk="1" latinLnBrk="0" hangingPunct="1">
        <a:lnSpc>
          <a:spcPct val="90000"/>
        </a:lnSpc>
        <a:spcBef>
          <a:spcPts val="499"/>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226" rtl="0" eaLnBrk="1" latinLnBrk="0" hangingPunct="1">
        <a:defRPr sz="1801" kern="1200">
          <a:solidFill>
            <a:schemeClr val="tx1"/>
          </a:solidFill>
          <a:latin typeface="+mn-lt"/>
          <a:ea typeface="+mn-ea"/>
          <a:cs typeface="+mn-cs"/>
        </a:defRPr>
      </a:lvl1pPr>
      <a:lvl2pPr marL="457401" algn="l" defTabSz="914226" rtl="0" eaLnBrk="1" latinLnBrk="0" hangingPunct="1">
        <a:defRPr sz="1801" kern="1200">
          <a:solidFill>
            <a:schemeClr val="tx1"/>
          </a:solidFill>
          <a:latin typeface="+mn-lt"/>
          <a:ea typeface="+mn-ea"/>
          <a:cs typeface="+mn-cs"/>
        </a:defRPr>
      </a:lvl2pPr>
      <a:lvl3pPr marL="914226" algn="l" defTabSz="914226" rtl="0" eaLnBrk="1" latinLnBrk="0" hangingPunct="1">
        <a:defRPr sz="1801" kern="1200">
          <a:solidFill>
            <a:schemeClr val="tx1"/>
          </a:solidFill>
          <a:latin typeface="+mn-lt"/>
          <a:ea typeface="+mn-ea"/>
          <a:cs typeface="+mn-cs"/>
        </a:defRPr>
      </a:lvl3pPr>
      <a:lvl4pPr marL="1371627" algn="l" defTabSz="914226" rtl="0" eaLnBrk="1" latinLnBrk="0" hangingPunct="1">
        <a:defRPr sz="1801" kern="1200">
          <a:solidFill>
            <a:schemeClr val="tx1"/>
          </a:solidFill>
          <a:latin typeface="+mn-lt"/>
          <a:ea typeface="+mn-ea"/>
          <a:cs typeface="+mn-cs"/>
        </a:defRPr>
      </a:lvl4pPr>
      <a:lvl5pPr marL="1829029" algn="l" defTabSz="914226" rtl="0" eaLnBrk="1" latinLnBrk="0" hangingPunct="1">
        <a:defRPr sz="1801" kern="1200">
          <a:solidFill>
            <a:schemeClr val="tx1"/>
          </a:solidFill>
          <a:latin typeface="+mn-lt"/>
          <a:ea typeface="+mn-ea"/>
          <a:cs typeface="+mn-cs"/>
        </a:defRPr>
      </a:lvl5pPr>
      <a:lvl6pPr marL="2285854" algn="l" defTabSz="914226" rtl="0" eaLnBrk="1" latinLnBrk="0" hangingPunct="1">
        <a:defRPr sz="1801" kern="1200">
          <a:solidFill>
            <a:schemeClr val="tx1"/>
          </a:solidFill>
          <a:latin typeface="+mn-lt"/>
          <a:ea typeface="+mn-ea"/>
          <a:cs typeface="+mn-cs"/>
        </a:defRPr>
      </a:lvl6pPr>
      <a:lvl7pPr marL="2743255" algn="l" defTabSz="914226" rtl="0" eaLnBrk="1" latinLnBrk="0" hangingPunct="1">
        <a:defRPr sz="1801" kern="1200">
          <a:solidFill>
            <a:schemeClr val="tx1"/>
          </a:solidFill>
          <a:latin typeface="+mn-lt"/>
          <a:ea typeface="+mn-ea"/>
          <a:cs typeface="+mn-cs"/>
        </a:defRPr>
      </a:lvl7pPr>
      <a:lvl8pPr marL="3200656" algn="l" defTabSz="914226" rtl="0" eaLnBrk="1" latinLnBrk="0" hangingPunct="1">
        <a:defRPr sz="1801" kern="1200">
          <a:solidFill>
            <a:schemeClr val="tx1"/>
          </a:solidFill>
          <a:latin typeface="+mn-lt"/>
          <a:ea typeface="+mn-ea"/>
          <a:cs typeface="+mn-cs"/>
        </a:defRPr>
      </a:lvl8pPr>
      <a:lvl9pPr marL="3657481" algn="l" defTabSz="914226" rtl="0" eaLnBrk="1" latinLnBrk="0" hangingPunct="1">
        <a:defRPr sz="1801"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838201" y="6356351"/>
            <a:ext cx="2743200" cy="365125"/>
          </a:xfrm>
          <a:prstGeom prst="rect">
            <a:avLst/>
          </a:prstGeom>
        </p:spPr>
        <p:txBody>
          <a:bodyPr vert="horz" lIns="91440" tIns="45720" rIns="91440" bIns="45720" rtlCol="0" anchor="ctr"/>
          <a:lstStyle>
            <a:lvl1pPr algn="l">
              <a:defRPr sz="1202">
                <a:solidFill>
                  <a:schemeClr val="tx1">
                    <a:tint val="75000"/>
                  </a:schemeClr>
                </a:solidFill>
              </a:defRPr>
            </a:lvl1pPr>
          </a:lstStyle>
          <a:p>
            <a:pPr defTabSz="828968"/>
            <a:fld id="{C764DE79-268F-4C1A-8933-263129D2AF90}" type="datetimeFigureOut">
              <a:rPr lang="en-US" smtClean="0">
                <a:solidFill>
                  <a:prstClr val="black">
                    <a:tint val="75000"/>
                  </a:prstClr>
                </a:solidFill>
              </a:rPr>
              <a:pPr defTabSz="828968"/>
              <a:t>15/03/2023</a:t>
            </a:fld>
            <a:endParaRPr lang="en-US" dirty="0">
              <a:solidFill>
                <a:prstClr val="black">
                  <a:tint val="75000"/>
                </a:prstClr>
              </a:solidFill>
            </a:endParaRPr>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2">
                <a:solidFill>
                  <a:schemeClr val="tx1">
                    <a:tint val="75000"/>
                  </a:schemeClr>
                </a:solidFill>
              </a:defRPr>
            </a:lvl1pPr>
          </a:lstStyle>
          <a:p>
            <a:pPr defTabSz="828968"/>
            <a:endParaRPr lang="en-US" dirty="0">
              <a:solidFill>
                <a:prstClr val="black">
                  <a:tint val="75000"/>
                </a:prstClr>
              </a:solidFill>
            </a:endParaRPr>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2">
                <a:solidFill>
                  <a:schemeClr val="tx1">
                    <a:tint val="75000"/>
                  </a:schemeClr>
                </a:solidFill>
              </a:defRPr>
            </a:lvl1pPr>
          </a:lstStyle>
          <a:p>
            <a:pPr defTabSz="828968"/>
            <a:fld id="{48F63A3B-78C7-47BE-AE5E-E10140E04643}" type="slidenum">
              <a:rPr lang="en-US" smtClean="0">
                <a:solidFill>
                  <a:prstClr val="black">
                    <a:tint val="75000"/>
                  </a:prstClr>
                </a:solidFill>
              </a:rPr>
              <a:pPr defTabSz="828968"/>
              <a:t>‹#›</a:t>
            </a:fld>
            <a:endParaRPr lang="en-US" dirty="0">
              <a:solidFill>
                <a:prstClr val="black">
                  <a:tint val="75000"/>
                </a:prstClr>
              </a:solidFill>
            </a:endParaRPr>
          </a:p>
        </p:txBody>
      </p:sp>
    </p:spTree>
    <p:extLst>
      <p:ext uri="{BB962C8B-B14F-4D97-AF65-F5344CB8AC3E}">
        <p14:creationId xmlns:p14="http://schemas.microsoft.com/office/powerpoint/2010/main" val="293791386"/>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ransition spd="slow">
    <p:push dir="u"/>
  </p:transition>
  <p:txStyles>
    <p:titleStyle>
      <a:lvl1pPr algn="l" defTabSz="914226"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701" indent="-228701" algn="l" defTabSz="914226" rtl="0" eaLnBrk="1" latinLnBrk="0" hangingPunct="1">
        <a:lnSpc>
          <a:spcPct val="90000"/>
        </a:lnSpc>
        <a:spcBef>
          <a:spcPts val="998"/>
        </a:spcBef>
        <a:buFont typeface="Arial" panose="020B0604020202020204" pitchFamily="34" charset="0"/>
        <a:buChar char="•"/>
        <a:defRPr sz="2799" kern="1200">
          <a:solidFill>
            <a:schemeClr val="tx1"/>
          </a:solidFill>
          <a:latin typeface="+mn-lt"/>
          <a:ea typeface="+mn-ea"/>
          <a:cs typeface="+mn-cs"/>
        </a:defRPr>
      </a:lvl1pPr>
      <a:lvl2pPr marL="685526" indent="-228701" algn="l" defTabSz="914226" rtl="0" eaLnBrk="1" latinLnBrk="0" hangingPunct="1">
        <a:lnSpc>
          <a:spcPct val="90000"/>
        </a:lnSpc>
        <a:spcBef>
          <a:spcPts val="499"/>
        </a:spcBef>
        <a:buFont typeface="Arial" panose="020B0604020202020204" pitchFamily="34" charset="0"/>
        <a:buChar char="•"/>
        <a:defRPr sz="2400" kern="1200">
          <a:solidFill>
            <a:schemeClr val="tx1"/>
          </a:solidFill>
          <a:latin typeface="+mn-lt"/>
          <a:ea typeface="+mn-ea"/>
          <a:cs typeface="+mn-cs"/>
        </a:defRPr>
      </a:lvl2pPr>
      <a:lvl3pPr marL="1142927" indent="-228701" algn="l" defTabSz="914226" rtl="0" eaLnBrk="1" latinLnBrk="0" hangingPunct="1">
        <a:lnSpc>
          <a:spcPct val="90000"/>
        </a:lnSpc>
        <a:spcBef>
          <a:spcPts val="499"/>
        </a:spcBef>
        <a:buFont typeface="Arial" panose="020B0604020202020204" pitchFamily="34" charset="0"/>
        <a:buChar char="•"/>
        <a:defRPr sz="2000" kern="1200">
          <a:solidFill>
            <a:schemeClr val="tx1"/>
          </a:solidFill>
          <a:latin typeface="+mn-lt"/>
          <a:ea typeface="+mn-ea"/>
          <a:cs typeface="+mn-cs"/>
        </a:defRPr>
      </a:lvl3pPr>
      <a:lvl4pPr marL="1600328" indent="-228701" algn="l" defTabSz="914226" rtl="0" eaLnBrk="1" latinLnBrk="0" hangingPunct="1">
        <a:lnSpc>
          <a:spcPct val="90000"/>
        </a:lnSpc>
        <a:spcBef>
          <a:spcPts val="499"/>
        </a:spcBef>
        <a:buFont typeface="Arial" panose="020B0604020202020204" pitchFamily="34" charset="0"/>
        <a:buChar char="•"/>
        <a:defRPr sz="1801" kern="1200">
          <a:solidFill>
            <a:schemeClr val="tx1"/>
          </a:solidFill>
          <a:latin typeface="+mn-lt"/>
          <a:ea typeface="+mn-ea"/>
          <a:cs typeface="+mn-cs"/>
        </a:defRPr>
      </a:lvl4pPr>
      <a:lvl5pPr marL="2057153" indent="-228701" algn="l" defTabSz="914226" rtl="0" eaLnBrk="1" latinLnBrk="0" hangingPunct="1">
        <a:lnSpc>
          <a:spcPct val="90000"/>
        </a:lnSpc>
        <a:spcBef>
          <a:spcPts val="499"/>
        </a:spcBef>
        <a:buFont typeface="Arial" panose="020B0604020202020204" pitchFamily="34" charset="0"/>
        <a:buChar char="•"/>
        <a:defRPr sz="1801" kern="1200">
          <a:solidFill>
            <a:schemeClr val="tx1"/>
          </a:solidFill>
          <a:latin typeface="+mn-lt"/>
          <a:ea typeface="+mn-ea"/>
          <a:cs typeface="+mn-cs"/>
        </a:defRPr>
      </a:lvl5pPr>
      <a:lvl6pPr marL="2514554" indent="-228701" algn="l" defTabSz="914226" rtl="0" eaLnBrk="1" latinLnBrk="0" hangingPunct="1">
        <a:lnSpc>
          <a:spcPct val="90000"/>
        </a:lnSpc>
        <a:spcBef>
          <a:spcPts val="499"/>
        </a:spcBef>
        <a:buFont typeface="Arial" panose="020B0604020202020204" pitchFamily="34" charset="0"/>
        <a:buChar char="•"/>
        <a:defRPr sz="1801" kern="1200">
          <a:solidFill>
            <a:schemeClr val="tx1"/>
          </a:solidFill>
          <a:latin typeface="+mn-lt"/>
          <a:ea typeface="+mn-ea"/>
          <a:cs typeface="+mn-cs"/>
        </a:defRPr>
      </a:lvl6pPr>
      <a:lvl7pPr marL="2971955" indent="-228701" algn="l" defTabSz="914226" rtl="0" eaLnBrk="1" latinLnBrk="0" hangingPunct="1">
        <a:lnSpc>
          <a:spcPct val="90000"/>
        </a:lnSpc>
        <a:spcBef>
          <a:spcPts val="499"/>
        </a:spcBef>
        <a:buFont typeface="Arial" panose="020B0604020202020204" pitchFamily="34" charset="0"/>
        <a:buChar char="•"/>
        <a:defRPr sz="1801" kern="1200">
          <a:solidFill>
            <a:schemeClr val="tx1"/>
          </a:solidFill>
          <a:latin typeface="+mn-lt"/>
          <a:ea typeface="+mn-ea"/>
          <a:cs typeface="+mn-cs"/>
        </a:defRPr>
      </a:lvl7pPr>
      <a:lvl8pPr marL="3428781" indent="-228701" algn="l" defTabSz="914226" rtl="0" eaLnBrk="1" latinLnBrk="0" hangingPunct="1">
        <a:lnSpc>
          <a:spcPct val="90000"/>
        </a:lnSpc>
        <a:spcBef>
          <a:spcPts val="499"/>
        </a:spcBef>
        <a:buFont typeface="Arial" panose="020B0604020202020204" pitchFamily="34" charset="0"/>
        <a:buChar char="•"/>
        <a:defRPr sz="1801" kern="1200">
          <a:solidFill>
            <a:schemeClr val="tx1"/>
          </a:solidFill>
          <a:latin typeface="+mn-lt"/>
          <a:ea typeface="+mn-ea"/>
          <a:cs typeface="+mn-cs"/>
        </a:defRPr>
      </a:lvl8pPr>
      <a:lvl9pPr marL="3886182" indent="-228701" algn="l" defTabSz="914226" rtl="0" eaLnBrk="1" latinLnBrk="0" hangingPunct="1">
        <a:lnSpc>
          <a:spcPct val="90000"/>
        </a:lnSpc>
        <a:spcBef>
          <a:spcPts val="499"/>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226" rtl="0" eaLnBrk="1" latinLnBrk="0" hangingPunct="1">
        <a:defRPr sz="1801" kern="1200">
          <a:solidFill>
            <a:schemeClr val="tx1"/>
          </a:solidFill>
          <a:latin typeface="+mn-lt"/>
          <a:ea typeface="+mn-ea"/>
          <a:cs typeface="+mn-cs"/>
        </a:defRPr>
      </a:lvl1pPr>
      <a:lvl2pPr marL="457401" algn="l" defTabSz="914226" rtl="0" eaLnBrk="1" latinLnBrk="0" hangingPunct="1">
        <a:defRPr sz="1801" kern="1200">
          <a:solidFill>
            <a:schemeClr val="tx1"/>
          </a:solidFill>
          <a:latin typeface="+mn-lt"/>
          <a:ea typeface="+mn-ea"/>
          <a:cs typeface="+mn-cs"/>
        </a:defRPr>
      </a:lvl2pPr>
      <a:lvl3pPr marL="914226" algn="l" defTabSz="914226" rtl="0" eaLnBrk="1" latinLnBrk="0" hangingPunct="1">
        <a:defRPr sz="1801" kern="1200">
          <a:solidFill>
            <a:schemeClr val="tx1"/>
          </a:solidFill>
          <a:latin typeface="+mn-lt"/>
          <a:ea typeface="+mn-ea"/>
          <a:cs typeface="+mn-cs"/>
        </a:defRPr>
      </a:lvl3pPr>
      <a:lvl4pPr marL="1371627" algn="l" defTabSz="914226" rtl="0" eaLnBrk="1" latinLnBrk="0" hangingPunct="1">
        <a:defRPr sz="1801" kern="1200">
          <a:solidFill>
            <a:schemeClr val="tx1"/>
          </a:solidFill>
          <a:latin typeface="+mn-lt"/>
          <a:ea typeface="+mn-ea"/>
          <a:cs typeface="+mn-cs"/>
        </a:defRPr>
      </a:lvl4pPr>
      <a:lvl5pPr marL="1829029" algn="l" defTabSz="914226" rtl="0" eaLnBrk="1" latinLnBrk="0" hangingPunct="1">
        <a:defRPr sz="1801" kern="1200">
          <a:solidFill>
            <a:schemeClr val="tx1"/>
          </a:solidFill>
          <a:latin typeface="+mn-lt"/>
          <a:ea typeface="+mn-ea"/>
          <a:cs typeface="+mn-cs"/>
        </a:defRPr>
      </a:lvl5pPr>
      <a:lvl6pPr marL="2285854" algn="l" defTabSz="914226" rtl="0" eaLnBrk="1" latinLnBrk="0" hangingPunct="1">
        <a:defRPr sz="1801" kern="1200">
          <a:solidFill>
            <a:schemeClr val="tx1"/>
          </a:solidFill>
          <a:latin typeface="+mn-lt"/>
          <a:ea typeface="+mn-ea"/>
          <a:cs typeface="+mn-cs"/>
        </a:defRPr>
      </a:lvl6pPr>
      <a:lvl7pPr marL="2743255" algn="l" defTabSz="914226" rtl="0" eaLnBrk="1" latinLnBrk="0" hangingPunct="1">
        <a:defRPr sz="1801" kern="1200">
          <a:solidFill>
            <a:schemeClr val="tx1"/>
          </a:solidFill>
          <a:latin typeface="+mn-lt"/>
          <a:ea typeface="+mn-ea"/>
          <a:cs typeface="+mn-cs"/>
        </a:defRPr>
      </a:lvl7pPr>
      <a:lvl8pPr marL="3200656" algn="l" defTabSz="914226" rtl="0" eaLnBrk="1" latinLnBrk="0" hangingPunct="1">
        <a:defRPr sz="1801" kern="1200">
          <a:solidFill>
            <a:schemeClr val="tx1"/>
          </a:solidFill>
          <a:latin typeface="+mn-lt"/>
          <a:ea typeface="+mn-ea"/>
          <a:cs typeface="+mn-cs"/>
        </a:defRPr>
      </a:lvl8pPr>
      <a:lvl9pPr marL="3657481" algn="l" defTabSz="914226" rtl="0" eaLnBrk="1" latinLnBrk="0" hangingPunct="1">
        <a:defRPr sz="1801"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838201" y="6356351"/>
            <a:ext cx="2743200" cy="365125"/>
          </a:xfrm>
          <a:prstGeom prst="rect">
            <a:avLst/>
          </a:prstGeom>
        </p:spPr>
        <p:txBody>
          <a:bodyPr vert="horz" lIns="91440" tIns="45720" rIns="91440" bIns="45720" rtlCol="0" anchor="ctr"/>
          <a:lstStyle>
            <a:lvl1pPr algn="l">
              <a:defRPr sz="1202">
                <a:solidFill>
                  <a:schemeClr val="tx1">
                    <a:tint val="75000"/>
                  </a:schemeClr>
                </a:solidFill>
              </a:defRPr>
            </a:lvl1pPr>
          </a:lstStyle>
          <a:p>
            <a:pPr defTabSz="828968"/>
            <a:fld id="{C764DE79-268F-4C1A-8933-263129D2AF90}" type="datetimeFigureOut">
              <a:rPr lang="en-US" smtClean="0">
                <a:solidFill>
                  <a:prstClr val="black">
                    <a:tint val="75000"/>
                  </a:prstClr>
                </a:solidFill>
              </a:rPr>
              <a:pPr defTabSz="828968"/>
              <a:t>15/03/2023</a:t>
            </a:fld>
            <a:endParaRPr lang="en-US" dirty="0">
              <a:solidFill>
                <a:prstClr val="black">
                  <a:tint val="75000"/>
                </a:prstClr>
              </a:solidFill>
            </a:endParaRPr>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2">
                <a:solidFill>
                  <a:schemeClr val="tx1">
                    <a:tint val="75000"/>
                  </a:schemeClr>
                </a:solidFill>
              </a:defRPr>
            </a:lvl1pPr>
          </a:lstStyle>
          <a:p>
            <a:pPr defTabSz="828968"/>
            <a:endParaRPr lang="en-US" dirty="0">
              <a:solidFill>
                <a:prstClr val="black">
                  <a:tint val="75000"/>
                </a:prstClr>
              </a:solidFill>
            </a:endParaRPr>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2">
                <a:solidFill>
                  <a:schemeClr val="tx1">
                    <a:tint val="75000"/>
                  </a:schemeClr>
                </a:solidFill>
              </a:defRPr>
            </a:lvl1pPr>
          </a:lstStyle>
          <a:p>
            <a:pPr defTabSz="828968"/>
            <a:fld id="{48F63A3B-78C7-47BE-AE5E-E10140E04643}" type="slidenum">
              <a:rPr lang="en-US" smtClean="0">
                <a:solidFill>
                  <a:prstClr val="black">
                    <a:tint val="75000"/>
                  </a:prstClr>
                </a:solidFill>
              </a:rPr>
              <a:pPr defTabSz="828968"/>
              <a:t>‹#›</a:t>
            </a:fld>
            <a:endParaRPr lang="en-US" dirty="0">
              <a:solidFill>
                <a:prstClr val="black">
                  <a:tint val="75000"/>
                </a:prstClr>
              </a:solidFill>
            </a:endParaRPr>
          </a:p>
        </p:txBody>
      </p:sp>
    </p:spTree>
    <p:extLst>
      <p:ext uri="{BB962C8B-B14F-4D97-AF65-F5344CB8AC3E}">
        <p14:creationId xmlns:p14="http://schemas.microsoft.com/office/powerpoint/2010/main" val="1031537875"/>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ransition spd="slow">
    <p:push dir="u"/>
  </p:transition>
  <p:txStyles>
    <p:titleStyle>
      <a:lvl1pPr algn="l" defTabSz="914226"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701" indent="-228701" algn="l" defTabSz="914226" rtl="0" eaLnBrk="1" latinLnBrk="0" hangingPunct="1">
        <a:lnSpc>
          <a:spcPct val="90000"/>
        </a:lnSpc>
        <a:spcBef>
          <a:spcPts val="998"/>
        </a:spcBef>
        <a:buFont typeface="Arial" panose="020B0604020202020204" pitchFamily="34" charset="0"/>
        <a:buChar char="•"/>
        <a:defRPr sz="2799" kern="1200">
          <a:solidFill>
            <a:schemeClr val="tx1"/>
          </a:solidFill>
          <a:latin typeface="+mn-lt"/>
          <a:ea typeface="+mn-ea"/>
          <a:cs typeface="+mn-cs"/>
        </a:defRPr>
      </a:lvl1pPr>
      <a:lvl2pPr marL="685526" indent="-228701" algn="l" defTabSz="914226" rtl="0" eaLnBrk="1" latinLnBrk="0" hangingPunct="1">
        <a:lnSpc>
          <a:spcPct val="90000"/>
        </a:lnSpc>
        <a:spcBef>
          <a:spcPts val="499"/>
        </a:spcBef>
        <a:buFont typeface="Arial" panose="020B0604020202020204" pitchFamily="34" charset="0"/>
        <a:buChar char="•"/>
        <a:defRPr sz="2400" kern="1200">
          <a:solidFill>
            <a:schemeClr val="tx1"/>
          </a:solidFill>
          <a:latin typeface="+mn-lt"/>
          <a:ea typeface="+mn-ea"/>
          <a:cs typeface="+mn-cs"/>
        </a:defRPr>
      </a:lvl2pPr>
      <a:lvl3pPr marL="1142927" indent="-228701" algn="l" defTabSz="914226" rtl="0" eaLnBrk="1" latinLnBrk="0" hangingPunct="1">
        <a:lnSpc>
          <a:spcPct val="90000"/>
        </a:lnSpc>
        <a:spcBef>
          <a:spcPts val="499"/>
        </a:spcBef>
        <a:buFont typeface="Arial" panose="020B0604020202020204" pitchFamily="34" charset="0"/>
        <a:buChar char="•"/>
        <a:defRPr sz="2000" kern="1200">
          <a:solidFill>
            <a:schemeClr val="tx1"/>
          </a:solidFill>
          <a:latin typeface="+mn-lt"/>
          <a:ea typeface="+mn-ea"/>
          <a:cs typeface="+mn-cs"/>
        </a:defRPr>
      </a:lvl3pPr>
      <a:lvl4pPr marL="1600328" indent="-228701" algn="l" defTabSz="914226" rtl="0" eaLnBrk="1" latinLnBrk="0" hangingPunct="1">
        <a:lnSpc>
          <a:spcPct val="90000"/>
        </a:lnSpc>
        <a:spcBef>
          <a:spcPts val="499"/>
        </a:spcBef>
        <a:buFont typeface="Arial" panose="020B0604020202020204" pitchFamily="34" charset="0"/>
        <a:buChar char="•"/>
        <a:defRPr sz="1801" kern="1200">
          <a:solidFill>
            <a:schemeClr val="tx1"/>
          </a:solidFill>
          <a:latin typeface="+mn-lt"/>
          <a:ea typeface="+mn-ea"/>
          <a:cs typeface="+mn-cs"/>
        </a:defRPr>
      </a:lvl4pPr>
      <a:lvl5pPr marL="2057153" indent="-228701" algn="l" defTabSz="914226" rtl="0" eaLnBrk="1" latinLnBrk="0" hangingPunct="1">
        <a:lnSpc>
          <a:spcPct val="90000"/>
        </a:lnSpc>
        <a:spcBef>
          <a:spcPts val="499"/>
        </a:spcBef>
        <a:buFont typeface="Arial" panose="020B0604020202020204" pitchFamily="34" charset="0"/>
        <a:buChar char="•"/>
        <a:defRPr sz="1801" kern="1200">
          <a:solidFill>
            <a:schemeClr val="tx1"/>
          </a:solidFill>
          <a:latin typeface="+mn-lt"/>
          <a:ea typeface="+mn-ea"/>
          <a:cs typeface="+mn-cs"/>
        </a:defRPr>
      </a:lvl5pPr>
      <a:lvl6pPr marL="2514554" indent="-228701" algn="l" defTabSz="914226" rtl="0" eaLnBrk="1" latinLnBrk="0" hangingPunct="1">
        <a:lnSpc>
          <a:spcPct val="90000"/>
        </a:lnSpc>
        <a:spcBef>
          <a:spcPts val="499"/>
        </a:spcBef>
        <a:buFont typeface="Arial" panose="020B0604020202020204" pitchFamily="34" charset="0"/>
        <a:buChar char="•"/>
        <a:defRPr sz="1801" kern="1200">
          <a:solidFill>
            <a:schemeClr val="tx1"/>
          </a:solidFill>
          <a:latin typeface="+mn-lt"/>
          <a:ea typeface="+mn-ea"/>
          <a:cs typeface="+mn-cs"/>
        </a:defRPr>
      </a:lvl6pPr>
      <a:lvl7pPr marL="2971955" indent="-228701" algn="l" defTabSz="914226" rtl="0" eaLnBrk="1" latinLnBrk="0" hangingPunct="1">
        <a:lnSpc>
          <a:spcPct val="90000"/>
        </a:lnSpc>
        <a:spcBef>
          <a:spcPts val="499"/>
        </a:spcBef>
        <a:buFont typeface="Arial" panose="020B0604020202020204" pitchFamily="34" charset="0"/>
        <a:buChar char="•"/>
        <a:defRPr sz="1801" kern="1200">
          <a:solidFill>
            <a:schemeClr val="tx1"/>
          </a:solidFill>
          <a:latin typeface="+mn-lt"/>
          <a:ea typeface="+mn-ea"/>
          <a:cs typeface="+mn-cs"/>
        </a:defRPr>
      </a:lvl7pPr>
      <a:lvl8pPr marL="3428781" indent="-228701" algn="l" defTabSz="914226" rtl="0" eaLnBrk="1" latinLnBrk="0" hangingPunct="1">
        <a:lnSpc>
          <a:spcPct val="90000"/>
        </a:lnSpc>
        <a:spcBef>
          <a:spcPts val="499"/>
        </a:spcBef>
        <a:buFont typeface="Arial" panose="020B0604020202020204" pitchFamily="34" charset="0"/>
        <a:buChar char="•"/>
        <a:defRPr sz="1801" kern="1200">
          <a:solidFill>
            <a:schemeClr val="tx1"/>
          </a:solidFill>
          <a:latin typeface="+mn-lt"/>
          <a:ea typeface="+mn-ea"/>
          <a:cs typeface="+mn-cs"/>
        </a:defRPr>
      </a:lvl8pPr>
      <a:lvl9pPr marL="3886182" indent="-228701" algn="l" defTabSz="914226" rtl="0" eaLnBrk="1" latinLnBrk="0" hangingPunct="1">
        <a:lnSpc>
          <a:spcPct val="90000"/>
        </a:lnSpc>
        <a:spcBef>
          <a:spcPts val="499"/>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226" rtl="0" eaLnBrk="1" latinLnBrk="0" hangingPunct="1">
        <a:defRPr sz="1801" kern="1200">
          <a:solidFill>
            <a:schemeClr val="tx1"/>
          </a:solidFill>
          <a:latin typeface="+mn-lt"/>
          <a:ea typeface="+mn-ea"/>
          <a:cs typeface="+mn-cs"/>
        </a:defRPr>
      </a:lvl1pPr>
      <a:lvl2pPr marL="457401" algn="l" defTabSz="914226" rtl="0" eaLnBrk="1" latinLnBrk="0" hangingPunct="1">
        <a:defRPr sz="1801" kern="1200">
          <a:solidFill>
            <a:schemeClr val="tx1"/>
          </a:solidFill>
          <a:latin typeface="+mn-lt"/>
          <a:ea typeface="+mn-ea"/>
          <a:cs typeface="+mn-cs"/>
        </a:defRPr>
      </a:lvl2pPr>
      <a:lvl3pPr marL="914226" algn="l" defTabSz="914226" rtl="0" eaLnBrk="1" latinLnBrk="0" hangingPunct="1">
        <a:defRPr sz="1801" kern="1200">
          <a:solidFill>
            <a:schemeClr val="tx1"/>
          </a:solidFill>
          <a:latin typeface="+mn-lt"/>
          <a:ea typeface="+mn-ea"/>
          <a:cs typeface="+mn-cs"/>
        </a:defRPr>
      </a:lvl3pPr>
      <a:lvl4pPr marL="1371627" algn="l" defTabSz="914226" rtl="0" eaLnBrk="1" latinLnBrk="0" hangingPunct="1">
        <a:defRPr sz="1801" kern="1200">
          <a:solidFill>
            <a:schemeClr val="tx1"/>
          </a:solidFill>
          <a:latin typeface="+mn-lt"/>
          <a:ea typeface="+mn-ea"/>
          <a:cs typeface="+mn-cs"/>
        </a:defRPr>
      </a:lvl4pPr>
      <a:lvl5pPr marL="1829029" algn="l" defTabSz="914226" rtl="0" eaLnBrk="1" latinLnBrk="0" hangingPunct="1">
        <a:defRPr sz="1801" kern="1200">
          <a:solidFill>
            <a:schemeClr val="tx1"/>
          </a:solidFill>
          <a:latin typeface="+mn-lt"/>
          <a:ea typeface="+mn-ea"/>
          <a:cs typeface="+mn-cs"/>
        </a:defRPr>
      </a:lvl5pPr>
      <a:lvl6pPr marL="2285854" algn="l" defTabSz="914226" rtl="0" eaLnBrk="1" latinLnBrk="0" hangingPunct="1">
        <a:defRPr sz="1801" kern="1200">
          <a:solidFill>
            <a:schemeClr val="tx1"/>
          </a:solidFill>
          <a:latin typeface="+mn-lt"/>
          <a:ea typeface="+mn-ea"/>
          <a:cs typeface="+mn-cs"/>
        </a:defRPr>
      </a:lvl6pPr>
      <a:lvl7pPr marL="2743255" algn="l" defTabSz="914226" rtl="0" eaLnBrk="1" latinLnBrk="0" hangingPunct="1">
        <a:defRPr sz="1801" kern="1200">
          <a:solidFill>
            <a:schemeClr val="tx1"/>
          </a:solidFill>
          <a:latin typeface="+mn-lt"/>
          <a:ea typeface="+mn-ea"/>
          <a:cs typeface="+mn-cs"/>
        </a:defRPr>
      </a:lvl7pPr>
      <a:lvl8pPr marL="3200656" algn="l" defTabSz="914226" rtl="0" eaLnBrk="1" latinLnBrk="0" hangingPunct="1">
        <a:defRPr sz="1801" kern="1200">
          <a:solidFill>
            <a:schemeClr val="tx1"/>
          </a:solidFill>
          <a:latin typeface="+mn-lt"/>
          <a:ea typeface="+mn-ea"/>
          <a:cs typeface="+mn-cs"/>
        </a:defRPr>
      </a:lvl8pPr>
      <a:lvl9pPr marL="3657481" algn="l" defTabSz="914226" rtl="0" eaLnBrk="1" latinLnBrk="0" hangingPunct="1">
        <a:defRPr sz="1801"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838201" y="6356351"/>
            <a:ext cx="2743200" cy="365125"/>
          </a:xfrm>
          <a:prstGeom prst="rect">
            <a:avLst/>
          </a:prstGeom>
        </p:spPr>
        <p:txBody>
          <a:bodyPr vert="horz" lIns="91440" tIns="45720" rIns="91440" bIns="45720" rtlCol="0" anchor="ctr"/>
          <a:lstStyle>
            <a:lvl1pPr algn="l">
              <a:defRPr sz="1202">
                <a:solidFill>
                  <a:schemeClr val="tx1">
                    <a:tint val="75000"/>
                  </a:schemeClr>
                </a:solidFill>
              </a:defRPr>
            </a:lvl1pPr>
          </a:lstStyle>
          <a:p>
            <a:pPr defTabSz="828968"/>
            <a:fld id="{C764DE79-268F-4C1A-8933-263129D2AF90}" type="datetimeFigureOut">
              <a:rPr lang="en-US" smtClean="0">
                <a:solidFill>
                  <a:prstClr val="black">
                    <a:tint val="75000"/>
                  </a:prstClr>
                </a:solidFill>
              </a:rPr>
              <a:pPr defTabSz="828968"/>
              <a:t>15/03/2023</a:t>
            </a:fld>
            <a:endParaRPr lang="en-US" dirty="0">
              <a:solidFill>
                <a:prstClr val="black">
                  <a:tint val="75000"/>
                </a:prstClr>
              </a:solidFill>
            </a:endParaRPr>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2">
                <a:solidFill>
                  <a:schemeClr val="tx1">
                    <a:tint val="75000"/>
                  </a:schemeClr>
                </a:solidFill>
              </a:defRPr>
            </a:lvl1pPr>
          </a:lstStyle>
          <a:p>
            <a:pPr defTabSz="828968"/>
            <a:endParaRPr lang="en-US" dirty="0">
              <a:solidFill>
                <a:prstClr val="black">
                  <a:tint val="75000"/>
                </a:prstClr>
              </a:solidFill>
            </a:endParaRPr>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2">
                <a:solidFill>
                  <a:schemeClr val="tx1">
                    <a:tint val="75000"/>
                  </a:schemeClr>
                </a:solidFill>
              </a:defRPr>
            </a:lvl1pPr>
          </a:lstStyle>
          <a:p>
            <a:pPr defTabSz="828968"/>
            <a:fld id="{48F63A3B-78C7-47BE-AE5E-E10140E04643}" type="slidenum">
              <a:rPr lang="en-US" smtClean="0">
                <a:solidFill>
                  <a:prstClr val="black">
                    <a:tint val="75000"/>
                  </a:prstClr>
                </a:solidFill>
              </a:rPr>
              <a:pPr defTabSz="828968"/>
              <a:t>‹#›</a:t>
            </a:fld>
            <a:endParaRPr lang="en-US" dirty="0">
              <a:solidFill>
                <a:prstClr val="black">
                  <a:tint val="75000"/>
                </a:prstClr>
              </a:solidFill>
            </a:endParaRPr>
          </a:p>
        </p:txBody>
      </p:sp>
    </p:spTree>
    <p:extLst>
      <p:ext uri="{BB962C8B-B14F-4D97-AF65-F5344CB8AC3E}">
        <p14:creationId xmlns:p14="http://schemas.microsoft.com/office/powerpoint/2010/main" val="3568963656"/>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ransition spd="slow">
    <p:push dir="u"/>
  </p:transition>
  <p:txStyles>
    <p:titleStyle>
      <a:lvl1pPr algn="l" defTabSz="914226"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701" indent="-228701" algn="l" defTabSz="914226" rtl="0" eaLnBrk="1" latinLnBrk="0" hangingPunct="1">
        <a:lnSpc>
          <a:spcPct val="90000"/>
        </a:lnSpc>
        <a:spcBef>
          <a:spcPts val="998"/>
        </a:spcBef>
        <a:buFont typeface="Arial" panose="020B0604020202020204" pitchFamily="34" charset="0"/>
        <a:buChar char="•"/>
        <a:defRPr sz="2799" kern="1200">
          <a:solidFill>
            <a:schemeClr val="tx1"/>
          </a:solidFill>
          <a:latin typeface="+mn-lt"/>
          <a:ea typeface="+mn-ea"/>
          <a:cs typeface="+mn-cs"/>
        </a:defRPr>
      </a:lvl1pPr>
      <a:lvl2pPr marL="685526" indent="-228701" algn="l" defTabSz="914226" rtl="0" eaLnBrk="1" latinLnBrk="0" hangingPunct="1">
        <a:lnSpc>
          <a:spcPct val="90000"/>
        </a:lnSpc>
        <a:spcBef>
          <a:spcPts val="499"/>
        </a:spcBef>
        <a:buFont typeface="Arial" panose="020B0604020202020204" pitchFamily="34" charset="0"/>
        <a:buChar char="•"/>
        <a:defRPr sz="2400" kern="1200">
          <a:solidFill>
            <a:schemeClr val="tx1"/>
          </a:solidFill>
          <a:latin typeface="+mn-lt"/>
          <a:ea typeface="+mn-ea"/>
          <a:cs typeface="+mn-cs"/>
        </a:defRPr>
      </a:lvl2pPr>
      <a:lvl3pPr marL="1142927" indent="-228701" algn="l" defTabSz="914226" rtl="0" eaLnBrk="1" latinLnBrk="0" hangingPunct="1">
        <a:lnSpc>
          <a:spcPct val="90000"/>
        </a:lnSpc>
        <a:spcBef>
          <a:spcPts val="499"/>
        </a:spcBef>
        <a:buFont typeface="Arial" panose="020B0604020202020204" pitchFamily="34" charset="0"/>
        <a:buChar char="•"/>
        <a:defRPr sz="2000" kern="1200">
          <a:solidFill>
            <a:schemeClr val="tx1"/>
          </a:solidFill>
          <a:latin typeface="+mn-lt"/>
          <a:ea typeface="+mn-ea"/>
          <a:cs typeface="+mn-cs"/>
        </a:defRPr>
      </a:lvl3pPr>
      <a:lvl4pPr marL="1600328" indent="-228701" algn="l" defTabSz="914226" rtl="0" eaLnBrk="1" latinLnBrk="0" hangingPunct="1">
        <a:lnSpc>
          <a:spcPct val="90000"/>
        </a:lnSpc>
        <a:spcBef>
          <a:spcPts val="499"/>
        </a:spcBef>
        <a:buFont typeface="Arial" panose="020B0604020202020204" pitchFamily="34" charset="0"/>
        <a:buChar char="•"/>
        <a:defRPr sz="1801" kern="1200">
          <a:solidFill>
            <a:schemeClr val="tx1"/>
          </a:solidFill>
          <a:latin typeface="+mn-lt"/>
          <a:ea typeface="+mn-ea"/>
          <a:cs typeface="+mn-cs"/>
        </a:defRPr>
      </a:lvl4pPr>
      <a:lvl5pPr marL="2057153" indent="-228701" algn="l" defTabSz="914226" rtl="0" eaLnBrk="1" latinLnBrk="0" hangingPunct="1">
        <a:lnSpc>
          <a:spcPct val="90000"/>
        </a:lnSpc>
        <a:spcBef>
          <a:spcPts val="499"/>
        </a:spcBef>
        <a:buFont typeface="Arial" panose="020B0604020202020204" pitchFamily="34" charset="0"/>
        <a:buChar char="•"/>
        <a:defRPr sz="1801" kern="1200">
          <a:solidFill>
            <a:schemeClr val="tx1"/>
          </a:solidFill>
          <a:latin typeface="+mn-lt"/>
          <a:ea typeface="+mn-ea"/>
          <a:cs typeface="+mn-cs"/>
        </a:defRPr>
      </a:lvl5pPr>
      <a:lvl6pPr marL="2514554" indent="-228701" algn="l" defTabSz="914226" rtl="0" eaLnBrk="1" latinLnBrk="0" hangingPunct="1">
        <a:lnSpc>
          <a:spcPct val="90000"/>
        </a:lnSpc>
        <a:spcBef>
          <a:spcPts val="499"/>
        </a:spcBef>
        <a:buFont typeface="Arial" panose="020B0604020202020204" pitchFamily="34" charset="0"/>
        <a:buChar char="•"/>
        <a:defRPr sz="1801" kern="1200">
          <a:solidFill>
            <a:schemeClr val="tx1"/>
          </a:solidFill>
          <a:latin typeface="+mn-lt"/>
          <a:ea typeface="+mn-ea"/>
          <a:cs typeface="+mn-cs"/>
        </a:defRPr>
      </a:lvl6pPr>
      <a:lvl7pPr marL="2971955" indent="-228701" algn="l" defTabSz="914226" rtl="0" eaLnBrk="1" latinLnBrk="0" hangingPunct="1">
        <a:lnSpc>
          <a:spcPct val="90000"/>
        </a:lnSpc>
        <a:spcBef>
          <a:spcPts val="499"/>
        </a:spcBef>
        <a:buFont typeface="Arial" panose="020B0604020202020204" pitchFamily="34" charset="0"/>
        <a:buChar char="•"/>
        <a:defRPr sz="1801" kern="1200">
          <a:solidFill>
            <a:schemeClr val="tx1"/>
          </a:solidFill>
          <a:latin typeface="+mn-lt"/>
          <a:ea typeface="+mn-ea"/>
          <a:cs typeface="+mn-cs"/>
        </a:defRPr>
      </a:lvl7pPr>
      <a:lvl8pPr marL="3428781" indent="-228701" algn="l" defTabSz="914226" rtl="0" eaLnBrk="1" latinLnBrk="0" hangingPunct="1">
        <a:lnSpc>
          <a:spcPct val="90000"/>
        </a:lnSpc>
        <a:spcBef>
          <a:spcPts val="499"/>
        </a:spcBef>
        <a:buFont typeface="Arial" panose="020B0604020202020204" pitchFamily="34" charset="0"/>
        <a:buChar char="•"/>
        <a:defRPr sz="1801" kern="1200">
          <a:solidFill>
            <a:schemeClr val="tx1"/>
          </a:solidFill>
          <a:latin typeface="+mn-lt"/>
          <a:ea typeface="+mn-ea"/>
          <a:cs typeface="+mn-cs"/>
        </a:defRPr>
      </a:lvl8pPr>
      <a:lvl9pPr marL="3886182" indent="-228701" algn="l" defTabSz="914226" rtl="0" eaLnBrk="1" latinLnBrk="0" hangingPunct="1">
        <a:lnSpc>
          <a:spcPct val="90000"/>
        </a:lnSpc>
        <a:spcBef>
          <a:spcPts val="499"/>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226" rtl="0" eaLnBrk="1" latinLnBrk="0" hangingPunct="1">
        <a:defRPr sz="1801" kern="1200">
          <a:solidFill>
            <a:schemeClr val="tx1"/>
          </a:solidFill>
          <a:latin typeface="+mn-lt"/>
          <a:ea typeface="+mn-ea"/>
          <a:cs typeface="+mn-cs"/>
        </a:defRPr>
      </a:lvl1pPr>
      <a:lvl2pPr marL="457401" algn="l" defTabSz="914226" rtl="0" eaLnBrk="1" latinLnBrk="0" hangingPunct="1">
        <a:defRPr sz="1801" kern="1200">
          <a:solidFill>
            <a:schemeClr val="tx1"/>
          </a:solidFill>
          <a:latin typeface="+mn-lt"/>
          <a:ea typeface="+mn-ea"/>
          <a:cs typeface="+mn-cs"/>
        </a:defRPr>
      </a:lvl2pPr>
      <a:lvl3pPr marL="914226" algn="l" defTabSz="914226" rtl="0" eaLnBrk="1" latinLnBrk="0" hangingPunct="1">
        <a:defRPr sz="1801" kern="1200">
          <a:solidFill>
            <a:schemeClr val="tx1"/>
          </a:solidFill>
          <a:latin typeface="+mn-lt"/>
          <a:ea typeface="+mn-ea"/>
          <a:cs typeface="+mn-cs"/>
        </a:defRPr>
      </a:lvl3pPr>
      <a:lvl4pPr marL="1371627" algn="l" defTabSz="914226" rtl="0" eaLnBrk="1" latinLnBrk="0" hangingPunct="1">
        <a:defRPr sz="1801" kern="1200">
          <a:solidFill>
            <a:schemeClr val="tx1"/>
          </a:solidFill>
          <a:latin typeface="+mn-lt"/>
          <a:ea typeface="+mn-ea"/>
          <a:cs typeface="+mn-cs"/>
        </a:defRPr>
      </a:lvl4pPr>
      <a:lvl5pPr marL="1829029" algn="l" defTabSz="914226" rtl="0" eaLnBrk="1" latinLnBrk="0" hangingPunct="1">
        <a:defRPr sz="1801" kern="1200">
          <a:solidFill>
            <a:schemeClr val="tx1"/>
          </a:solidFill>
          <a:latin typeface="+mn-lt"/>
          <a:ea typeface="+mn-ea"/>
          <a:cs typeface="+mn-cs"/>
        </a:defRPr>
      </a:lvl5pPr>
      <a:lvl6pPr marL="2285854" algn="l" defTabSz="914226" rtl="0" eaLnBrk="1" latinLnBrk="0" hangingPunct="1">
        <a:defRPr sz="1801" kern="1200">
          <a:solidFill>
            <a:schemeClr val="tx1"/>
          </a:solidFill>
          <a:latin typeface="+mn-lt"/>
          <a:ea typeface="+mn-ea"/>
          <a:cs typeface="+mn-cs"/>
        </a:defRPr>
      </a:lvl6pPr>
      <a:lvl7pPr marL="2743255" algn="l" defTabSz="914226" rtl="0" eaLnBrk="1" latinLnBrk="0" hangingPunct="1">
        <a:defRPr sz="1801" kern="1200">
          <a:solidFill>
            <a:schemeClr val="tx1"/>
          </a:solidFill>
          <a:latin typeface="+mn-lt"/>
          <a:ea typeface="+mn-ea"/>
          <a:cs typeface="+mn-cs"/>
        </a:defRPr>
      </a:lvl7pPr>
      <a:lvl8pPr marL="3200656" algn="l" defTabSz="914226" rtl="0" eaLnBrk="1" latinLnBrk="0" hangingPunct="1">
        <a:defRPr sz="1801" kern="1200">
          <a:solidFill>
            <a:schemeClr val="tx1"/>
          </a:solidFill>
          <a:latin typeface="+mn-lt"/>
          <a:ea typeface="+mn-ea"/>
          <a:cs typeface="+mn-cs"/>
        </a:defRPr>
      </a:lvl8pPr>
      <a:lvl9pPr marL="3657481" algn="l" defTabSz="914226" rtl="0" eaLnBrk="1" latinLnBrk="0" hangingPunct="1">
        <a:defRPr sz="180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68.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68.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68.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8.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8.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68.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68.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8.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5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68.xml"/><Relationship Id="rId5" Type="http://schemas.openxmlformats.org/officeDocument/2006/relationships/image" Target="../media/image9.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68.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descr="hinh-nen-powerpoint-thien-nhien-6">
            <a:extLst>
              <a:ext uri="{FF2B5EF4-FFF2-40B4-BE49-F238E27FC236}">
                <a16:creationId xmlns="" xmlns:a16="http://schemas.microsoft.com/office/drawing/2014/main" id="{6405E3BA-B636-496B-AE60-409B384DFA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701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25">
            <a:extLst>
              <a:ext uri="{FF2B5EF4-FFF2-40B4-BE49-F238E27FC236}">
                <a16:creationId xmlns="" xmlns:a16="http://schemas.microsoft.com/office/drawing/2014/main" id="{09B69FFB-1910-4867-B5C5-0F91B1C925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3540442"/>
            <a:ext cx="30480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2" name="Text Box 8" descr="Thu Dong Nam 50">
            <a:extLst>
              <a:ext uri="{FF2B5EF4-FFF2-40B4-BE49-F238E27FC236}">
                <a16:creationId xmlns="" xmlns:a16="http://schemas.microsoft.com/office/drawing/2014/main" id="{4FB71176-44E8-4F4F-80FF-0E720ABEF4A7}"/>
              </a:ext>
            </a:extLst>
          </p:cNvPr>
          <p:cNvSpPr txBox="1">
            <a:spLocks noChangeArrowheads="1"/>
          </p:cNvSpPr>
          <p:nvPr/>
        </p:nvSpPr>
        <p:spPr bwMode="auto">
          <a:xfrm>
            <a:off x="200891" y="521137"/>
            <a:ext cx="11291454" cy="2498168"/>
          </a:xfrm>
          <a:prstGeom prst="rect">
            <a:avLst/>
          </a:prstGeom>
          <a:noFill/>
          <a:ln>
            <a:noFill/>
          </a:ln>
          <a:effectLst>
            <a:prstShdw prst="shdw17" dist="17961" dir="2700000">
              <a:srgbClr val="999999"/>
            </a:prstShdw>
          </a:effectLst>
        </p:spPr>
        <p:txBody>
          <a:bodyPr wrap="square" lIns="35607" tIns="17804" rIns="35607" bIns="17804">
            <a:spAutoFit/>
          </a:bodyPr>
          <a:lstStyle>
            <a:lvl1pPr>
              <a:spcBef>
                <a:spcPct val="20000"/>
              </a:spcBef>
              <a:buChar char="•"/>
              <a:defRPr sz="3200">
                <a:solidFill>
                  <a:schemeClr val="tx1"/>
                </a:solidFill>
                <a:latin typeface="Verdana" panose="020B0604030504040204" pitchFamily="34" charset="0"/>
                <a:cs typeface="Arial" panose="020B0604020202020204" pitchFamily="34" charset="0"/>
              </a:defRPr>
            </a:lvl1pPr>
            <a:lvl2pPr marL="742950" indent="-285750">
              <a:spcBef>
                <a:spcPct val="20000"/>
              </a:spcBef>
              <a:buChar char="–"/>
              <a:defRPr sz="2800">
                <a:solidFill>
                  <a:schemeClr val="tx1"/>
                </a:solidFill>
                <a:latin typeface="Verdana" panose="020B0604030504040204" pitchFamily="34" charset="0"/>
                <a:cs typeface="Arial" panose="020B0604020202020204" pitchFamily="34" charset="0"/>
              </a:defRPr>
            </a:lvl2pPr>
            <a:lvl3pPr marL="1143000" indent="-228600">
              <a:spcBef>
                <a:spcPct val="20000"/>
              </a:spcBef>
              <a:buChar char="•"/>
              <a:defRPr sz="2400">
                <a:solidFill>
                  <a:schemeClr val="tx1"/>
                </a:solidFill>
                <a:latin typeface="Verdana" panose="020B0604030504040204" pitchFamily="34" charset="0"/>
                <a:cs typeface="Arial" panose="020B0604020202020204" pitchFamily="34" charset="0"/>
              </a:defRPr>
            </a:lvl3pPr>
            <a:lvl4pPr marL="1600200" indent="-228600">
              <a:spcBef>
                <a:spcPct val="20000"/>
              </a:spcBef>
              <a:buChar char="–"/>
              <a:defRPr sz="2000">
                <a:solidFill>
                  <a:schemeClr val="tx1"/>
                </a:solidFill>
                <a:latin typeface="Verdana" panose="020B0604030504040204" pitchFamily="34" charset="0"/>
                <a:cs typeface="Arial" panose="020B0604020202020204" pitchFamily="34" charset="0"/>
              </a:defRPr>
            </a:lvl4pPr>
            <a:lvl5pPr marL="2057400" indent="-228600">
              <a:spcBef>
                <a:spcPct val="20000"/>
              </a:spcBef>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9pPr>
          </a:lstStyle>
          <a:p>
            <a:pPr algn="ctr">
              <a:spcBef>
                <a:spcPct val="50000"/>
              </a:spcBef>
              <a:buFontTx/>
              <a:buNone/>
              <a:defRPr/>
            </a:pPr>
            <a:r>
              <a:rPr lang="en-US" altLang="vi-VN" sz="4000" b="1" dirty="0" err="1">
                <a:solidFill>
                  <a:schemeClr val="accent6">
                    <a:lumMod val="10000"/>
                  </a:schemeClr>
                </a:solidFill>
                <a:latin typeface="Times New Roman" panose="02020603050405020304" pitchFamily="18" charset="0"/>
                <a:cs typeface="Times New Roman" panose="02020603050405020304" pitchFamily="18" charset="0"/>
              </a:rPr>
              <a:t>Thứ</a:t>
            </a:r>
            <a:r>
              <a:rPr lang="en-US" altLang="vi-VN" sz="4000" b="1" dirty="0">
                <a:solidFill>
                  <a:schemeClr val="accent6">
                    <a:lumMod val="10000"/>
                  </a:schemeClr>
                </a:solidFill>
                <a:latin typeface="Times New Roman" panose="02020603050405020304" pitchFamily="18" charset="0"/>
                <a:cs typeface="Times New Roman" panose="02020603050405020304" pitchFamily="18" charset="0"/>
              </a:rPr>
              <a:t> </a:t>
            </a:r>
            <a:r>
              <a:rPr lang="en-US" altLang="vi-VN" sz="4000" b="1" dirty="0" err="1" smtClean="0">
                <a:solidFill>
                  <a:schemeClr val="accent6">
                    <a:lumMod val="10000"/>
                  </a:schemeClr>
                </a:solidFill>
                <a:latin typeface="Times New Roman" panose="02020603050405020304" pitchFamily="18" charset="0"/>
                <a:cs typeface="Times New Roman" panose="02020603050405020304" pitchFamily="18" charset="0"/>
              </a:rPr>
              <a:t>tư</a:t>
            </a:r>
            <a:r>
              <a:rPr lang="en-US" altLang="vi-VN" sz="4000" b="1" dirty="0" smtClean="0">
                <a:solidFill>
                  <a:schemeClr val="accent6">
                    <a:lumMod val="10000"/>
                  </a:schemeClr>
                </a:solidFill>
                <a:latin typeface="Times New Roman" panose="02020603050405020304" pitchFamily="18" charset="0"/>
                <a:cs typeface="Times New Roman" panose="02020603050405020304" pitchFamily="18" charset="0"/>
              </a:rPr>
              <a:t> </a:t>
            </a:r>
            <a:r>
              <a:rPr lang="en-US" altLang="vi-VN" sz="4000" b="1" dirty="0" err="1">
                <a:solidFill>
                  <a:schemeClr val="accent6">
                    <a:lumMod val="10000"/>
                  </a:schemeClr>
                </a:solidFill>
                <a:latin typeface="Times New Roman" panose="02020603050405020304" pitchFamily="18" charset="0"/>
                <a:cs typeface="Times New Roman" panose="02020603050405020304" pitchFamily="18" charset="0"/>
              </a:rPr>
              <a:t>ngày</a:t>
            </a:r>
            <a:r>
              <a:rPr lang="en-US" altLang="vi-VN" sz="4000" b="1" dirty="0">
                <a:solidFill>
                  <a:schemeClr val="accent6">
                    <a:lumMod val="10000"/>
                  </a:schemeClr>
                </a:solidFill>
                <a:latin typeface="Times New Roman" panose="02020603050405020304" pitchFamily="18" charset="0"/>
                <a:cs typeface="Times New Roman" panose="02020603050405020304" pitchFamily="18" charset="0"/>
              </a:rPr>
              <a:t> </a:t>
            </a:r>
            <a:r>
              <a:rPr lang="en-US" altLang="vi-VN" sz="4000" b="1" dirty="0" smtClean="0">
                <a:solidFill>
                  <a:schemeClr val="accent6">
                    <a:lumMod val="10000"/>
                  </a:schemeClr>
                </a:solidFill>
                <a:latin typeface="Times New Roman" panose="02020603050405020304" pitchFamily="18" charset="0"/>
                <a:cs typeface="Times New Roman" panose="02020603050405020304" pitchFamily="18" charset="0"/>
              </a:rPr>
              <a:t>15 </a:t>
            </a:r>
            <a:r>
              <a:rPr lang="en-US" altLang="vi-VN" sz="4000" b="1" dirty="0">
                <a:solidFill>
                  <a:schemeClr val="accent6">
                    <a:lumMod val="10000"/>
                  </a:schemeClr>
                </a:solidFill>
                <a:latin typeface="Times New Roman" panose="02020603050405020304" pitchFamily="18" charset="0"/>
                <a:cs typeface="Times New Roman" panose="02020603050405020304" pitchFamily="18" charset="0"/>
              </a:rPr>
              <a:t>tháng 03 năm 2023</a:t>
            </a:r>
          </a:p>
          <a:p>
            <a:pPr algn="ctr">
              <a:spcBef>
                <a:spcPct val="50000"/>
              </a:spcBef>
              <a:buFontTx/>
              <a:buNone/>
              <a:defRPr/>
            </a:pPr>
            <a:r>
              <a:rPr lang="en-US" altLang="vi-VN" sz="4000" b="1" dirty="0" err="1">
                <a:solidFill>
                  <a:schemeClr val="accent6">
                    <a:lumMod val="10000"/>
                  </a:schemeClr>
                </a:solidFill>
                <a:latin typeface="Times New Roman" panose="02020603050405020304" pitchFamily="18" charset="0"/>
                <a:cs typeface="Times New Roman" panose="02020603050405020304" pitchFamily="18" charset="0"/>
              </a:rPr>
              <a:t>Chính</a:t>
            </a:r>
            <a:r>
              <a:rPr lang="en-US" altLang="vi-VN" sz="4000" b="1" dirty="0">
                <a:solidFill>
                  <a:schemeClr val="accent6">
                    <a:lumMod val="10000"/>
                  </a:schemeClr>
                </a:solidFill>
                <a:latin typeface="Times New Roman" panose="02020603050405020304" pitchFamily="18" charset="0"/>
                <a:cs typeface="Times New Roman" panose="02020603050405020304" pitchFamily="18" charset="0"/>
              </a:rPr>
              <a:t> </a:t>
            </a:r>
            <a:r>
              <a:rPr lang="en-US" altLang="vi-VN" sz="4000" b="1" dirty="0" err="1" smtClean="0">
                <a:solidFill>
                  <a:schemeClr val="accent6">
                    <a:lumMod val="10000"/>
                  </a:schemeClr>
                </a:solidFill>
                <a:latin typeface="Times New Roman" panose="02020603050405020304" pitchFamily="18" charset="0"/>
                <a:cs typeface="Times New Roman" panose="02020603050405020304" pitchFamily="18" charset="0"/>
              </a:rPr>
              <a:t>tả</a:t>
            </a:r>
            <a:endParaRPr lang="en-US" altLang="vi-VN" sz="4000" b="1" dirty="0">
              <a:solidFill>
                <a:schemeClr val="accent6">
                  <a:lumMod val="10000"/>
                </a:schemeClr>
              </a:solidFill>
              <a:latin typeface="Times New Roman" panose="02020603050405020304" pitchFamily="18" charset="0"/>
              <a:cs typeface="Times New Roman" panose="02020603050405020304" pitchFamily="18" charset="0"/>
            </a:endParaRPr>
          </a:p>
          <a:p>
            <a:pPr algn="ctr">
              <a:spcBef>
                <a:spcPct val="50000"/>
              </a:spcBef>
              <a:buFontTx/>
              <a:buNone/>
              <a:defRPr/>
            </a:pPr>
            <a:r>
              <a:rPr lang="en-US" altLang="en-US" sz="4000" b="1" dirty="0" err="1">
                <a:solidFill>
                  <a:srgbClr val="FF0000"/>
                </a:solidFill>
                <a:latin typeface="Times New Roman" panose="02020603050405020304" pitchFamily="18" charset="0"/>
                <a:cs typeface="Times New Roman" panose="02020603050405020304" pitchFamily="18" charset="0"/>
              </a:rPr>
              <a:t>Thắng</a:t>
            </a:r>
            <a:r>
              <a:rPr lang="en-US" altLang="en-US" sz="4000" b="1" dirty="0">
                <a:solidFill>
                  <a:srgbClr val="FF0000"/>
                </a:solidFill>
                <a:latin typeface="Times New Roman" panose="02020603050405020304" pitchFamily="18" charset="0"/>
                <a:cs typeface="Times New Roman" panose="02020603050405020304" pitchFamily="18" charset="0"/>
              </a:rPr>
              <a:t> </a:t>
            </a:r>
            <a:r>
              <a:rPr lang="en-US" altLang="en-US" sz="4000" b="1" dirty="0" err="1">
                <a:solidFill>
                  <a:srgbClr val="FF0000"/>
                </a:solidFill>
                <a:latin typeface="Times New Roman" panose="02020603050405020304" pitchFamily="18" charset="0"/>
                <a:cs typeface="Times New Roman" panose="02020603050405020304" pitchFamily="18" charset="0"/>
              </a:rPr>
              <a:t>biển</a:t>
            </a:r>
            <a:endParaRPr lang="en-US" altLang="en-US" sz="4000" b="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additive="base">
                                        <p:cTn id="7" dur="500" fill="hold"/>
                                        <p:tgtEl>
                                          <p:spTgt spid="5122"/>
                                        </p:tgtEl>
                                        <p:attrNameLst>
                                          <p:attrName>ppt_x</p:attrName>
                                        </p:attrNameLst>
                                      </p:cBhvr>
                                      <p:tavLst>
                                        <p:tav tm="0">
                                          <p:val>
                                            <p:strVal val="#ppt_x"/>
                                          </p:val>
                                        </p:tav>
                                        <p:tav tm="100000">
                                          <p:val>
                                            <p:strVal val="#ppt_x"/>
                                          </p:val>
                                        </p:tav>
                                      </p:tavLst>
                                    </p:anim>
                                    <p:anim calcmode="lin" valueType="num">
                                      <p:cBhvr additive="base">
                                        <p:cTn id="8" dur="500" fill="hold"/>
                                        <p:tgtEl>
                                          <p:spTgt spid="51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78"/>
            <a:ext cx="12192000" cy="6857532"/>
          </a:xfrm>
          <a:prstGeom prst="rect">
            <a:avLst/>
          </a:prstGeom>
        </p:spPr>
      </p:pic>
      <p:pic>
        <p:nvPicPr>
          <p:cNvPr id="6" name="图片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97434" y="4871826"/>
            <a:ext cx="10852366" cy="2165035"/>
          </a:xfrm>
          <a:prstGeom prst="rect">
            <a:avLst/>
          </a:prstGeom>
        </p:spPr>
      </p:pic>
      <p:sp>
        <p:nvSpPr>
          <p:cNvPr id="7" name="Rectangle 6"/>
          <p:cNvSpPr/>
          <p:nvPr/>
        </p:nvSpPr>
        <p:spPr>
          <a:xfrm>
            <a:off x="2779836" y="204035"/>
            <a:ext cx="6632328" cy="1569660"/>
          </a:xfrm>
          <a:prstGeom prst="rect">
            <a:avLst/>
          </a:prstGeom>
          <a:noFill/>
        </p:spPr>
        <p:txBody>
          <a:bodyPr wrap="none" lIns="91440" tIns="45720" rIns="91440" bIns="45720">
            <a:spAutoFit/>
          </a:bodyPr>
          <a:lstStyle/>
          <a:p>
            <a:pPr algn="ctr"/>
            <a:r>
              <a:rPr lang="en-US" sz="9600" b="1" dirty="0" err="1">
                <a:ln w="9525">
                  <a:solidFill>
                    <a:prstClr val="white"/>
                  </a:solidFill>
                  <a:prstDash val="solid"/>
                </a:ln>
                <a:solidFill>
                  <a:prstClr val="black"/>
                </a:solidFill>
                <a:effectLst>
                  <a:outerShdw blurRad="12700" dist="38100" dir="2700000" algn="tl" rotWithShape="0">
                    <a:prstClr val="white">
                      <a:lumMod val="50000"/>
                    </a:prstClr>
                  </a:outerShdw>
                </a:effectLst>
              </a:rPr>
              <a:t>Viết</a:t>
            </a:r>
            <a:r>
              <a:rPr lang="en-US" sz="9600" b="1" dirty="0">
                <a:ln w="9525">
                  <a:solidFill>
                    <a:prstClr val="white"/>
                  </a:solidFill>
                  <a:prstDash val="solid"/>
                </a:ln>
                <a:solidFill>
                  <a:prstClr val="black"/>
                </a:solidFill>
                <a:effectLst>
                  <a:outerShdw blurRad="12700" dist="38100" dir="2700000" algn="tl" rotWithShape="0">
                    <a:prstClr val="white">
                      <a:lumMod val="50000"/>
                    </a:prstClr>
                  </a:outerShdw>
                </a:effectLst>
              </a:rPr>
              <a:t> </a:t>
            </a:r>
            <a:r>
              <a:rPr lang="en-US" sz="9600" b="1" dirty="0" err="1">
                <a:ln w="9525">
                  <a:solidFill>
                    <a:prstClr val="white"/>
                  </a:solidFill>
                  <a:prstDash val="solid"/>
                </a:ln>
                <a:solidFill>
                  <a:prstClr val="black"/>
                </a:solidFill>
                <a:effectLst>
                  <a:outerShdw blurRad="12700" dist="38100" dir="2700000" algn="tl" rotWithShape="0">
                    <a:prstClr val="white">
                      <a:lumMod val="50000"/>
                    </a:prstClr>
                  </a:outerShdw>
                </a:effectLst>
              </a:rPr>
              <a:t>chính</a:t>
            </a:r>
            <a:r>
              <a:rPr lang="en-US" sz="9600" b="1" dirty="0">
                <a:ln w="9525">
                  <a:solidFill>
                    <a:prstClr val="white"/>
                  </a:solidFill>
                  <a:prstDash val="solid"/>
                </a:ln>
                <a:solidFill>
                  <a:prstClr val="black"/>
                </a:solidFill>
                <a:effectLst>
                  <a:outerShdw blurRad="12700" dist="38100" dir="2700000" algn="tl" rotWithShape="0">
                    <a:prstClr val="white">
                      <a:lumMod val="50000"/>
                    </a:prstClr>
                  </a:outerShdw>
                </a:effectLst>
              </a:rPr>
              <a:t> </a:t>
            </a:r>
            <a:r>
              <a:rPr lang="en-US" sz="9600" b="1" dirty="0" err="1">
                <a:ln w="9525">
                  <a:solidFill>
                    <a:prstClr val="white"/>
                  </a:solidFill>
                  <a:prstDash val="solid"/>
                </a:ln>
                <a:solidFill>
                  <a:prstClr val="black"/>
                </a:solidFill>
                <a:effectLst>
                  <a:outerShdw blurRad="12700" dist="38100" dir="2700000" algn="tl" rotWithShape="0">
                    <a:prstClr val="white">
                      <a:lumMod val="50000"/>
                    </a:prstClr>
                  </a:outerShdw>
                </a:effectLst>
              </a:rPr>
              <a:t>tả</a:t>
            </a:r>
            <a:endParaRPr lang="en-US" sz="9600" b="1" dirty="0">
              <a:ln w="9525">
                <a:solidFill>
                  <a:prstClr val="white"/>
                </a:solidFill>
                <a:prstDash val="solid"/>
              </a:ln>
              <a:solidFill>
                <a:prstClr val="black"/>
              </a:solidFill>
              <a:effectLst>
                <a:outerShdw blurRad="12700" dist="38100" dir="2700000" algn="tl" rotWithShape="0">
                  <a:prstClr val="white">
                    <a:lumMod val="50000"/>
                  </a:prstClr>
                </a:outerShdw>
              </a:effectLst>
            </a:endParaRPr>
          </a:p>
        </p:txBody>
      </p:sp>
    </p:spTree>
    <p:extLst>
      <p:ext uri="{BB962C8B-B14F-4D97-AF65-F5344CB8AC3E}">
        <p14:creationId xmlns:p14="http://schemas.microsoft.com/office/powerpoint/2010/main" val="989626873"/>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68"/>
            <a:ext cx="12192000" cy="6857532"/>
          </a:xfrm>
          <a:prstGeom prst="rect">
            <a:avLst/>
          </a:prstGeom>
        </p:spPr>
      </p:pic>
      <p:pic>
        <p:nvPicPr>
          <p:cNvPr id="6" name="图片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55524" y="4734769"/>
            <a:ext cx="3536477" cy="2073504"/>
          </a:xfrm>
          <a:prstGeom prst="rect">
            <a:avLst/>
          </a:prstGeom>
        </p:spPr>
      </p:pic>
      <p:sp>
        <p:nvSpPr>
          <p:cNvPr id="8" name="文本框 7">
            <a:extLst>
              <a:ext uri="{FF2B5EF4-FFF2-40B4-BE49-F238E27FC236}">
                <a16:creationId xmlns="" xmlns:a16="http://schemas.microsoft.com/office/drawing/2014/main" id="{AE2D1232-D92F-46F2-8C65-FA0251ED8667}"/>
              </a:ext>
            </a:extLst>
          </p:cNvPr>
          <p:cNvSpPr txBox="1"/>
          <p:nvPr/>
        </p:nvSpPr>
        <p:spPr>
          <a:xfrm>
            <a:off x="4756531" y="126258"/>
            <a:ext cx="2795124" cy="707886"/>
          </a:xfrm>
          <a:prstGeom prst="rect">
            <a:avLst/>
          </a:prstGeom>
          <a:noFill/>
        </p:spPr>
        <p:txBody>
          <a:bodyPr wrap="none" rtlCol="0">
            <a:spAutoFit/>
          </a:bodyPr>
          <a:lstStyle/>
          <a:p>
            <a:pPr>
              <a:defRPr/>
            </a:pPr>
            <a:r>
              <a:rPr lang="en-US" altLang="zh-CN" sz="4000" b="1" dirty="0" err="1">
                <a:solidFill>
                  <a:srgbClr val="C00000"/>
                </a:solidFill>
                <a:latin typeface="HP001 4 hàng" pitchFamily="34" charset="0"/>
                <a:ea typeface="汉仪跳跳体简" panose="00020600040101010101" pitchFamily="18" charset="-122"/>
                <a:cs typeface="Times New Roman" pitchFamily="18" charset="0"/>
              </a:rPr>
              <a:t>Thắng</a:t>
            </a:r>
            <a:r>
              <a:rPr lang="en-US" altLang="zh-CN" sz="4000" b="1" dirty="0">
                <a:solidFill>
                  <a:srgbClr val="C00000"/>
                </a:solidFill>
                <a:latin typeface="Times New Roman" pitchFamily="18" charset="0"/>
                <a:ea typeface="汉仪跳跳体简" panose="00020600040101010101" pitchFamily="18" charset="-122"/>
                <a:cs typeface="Times New Roman" pitchFamily="18" charset="0"/>
              </a:rPr>
              <a:t> </a:t>
            </a:r>
            <a:r>
              <a:rPr lang="en-US" altLang="zh-CN" sz="4000" b="1" dirty="0" err="1">
                <a:solidFill>
                  <a:srgbClr val="C00000"/>
                </a:solidFill>
                <a:latin typeface="HP001 4 hàng" pitchFamily="34" charset="0"/>
                <a:ea typeface="汉仪跳跳体简" panose="00020600040101010101" pitchFamily="18" charset="-122"/>
                <a:cs typeface="Times New Roman" pitchFamily="18" charset="0"/>
              </a:rPr>
              <a:t>biển</a:t>
            </a:r>
            <a:endParaRPr lang="zh-CN" altLang="en-US" sz="4000" b="1" dirty="0">
              <a:solidFill>
                <a:srgbClr val="C00000"/>
              </a:solidFill>
              <a:latin typeface="HP001 4 hàng" pitchFamily="34" charset="0"/>
              <a:ea typeface="汉仪跳跳体简" panose="00020600040101010101" pitchFamily="18" charset="-122"/>
              <a:cs typeface="Times New Roman" pitchFamily="18" charset="0"/>
            </a:endParaRPr>
          </a:p>
        </p:txBody>
      </p:sp>
      <p:sp>
        <p:nvSpPr>
          <p:cNvPr id="2" name="Rectangle 1"/>
          <p:cNvSpPr/>
          <p:nvPr/>
        </p:nvSpPr>
        <p:spPr>
          <a:xfrm>
            <a:off x="442965" y="834144"/>
            <a:ext cx="11306070" cy="5016758"/>
          </a:xfrm>
          <a:prstGeom prst="rect">
            <a:avLst/>
          </a:prstGeom>
        </p:spPr>
        <p:txBody>
          <a:bodyPr wrap="square">
            <a:spAutoFit/>
          </a:bodyPr>
          <a:lstStyle/>
          <a:p>
            <a:pPr algn="just"/>
            <a:r>
              <a:rPr lang="en-US" sz="3200" dirty="0">
                <a:solidFill>
                  <a:prstClr val="black"/>
                </a:solidFill>
                <a:latin typeface="Times New Roman" panose="02020603050405020304" pitchFamily="18" charset="0"/>
                <a:cs typeface="Times New Roman" panose="02020603050405020304" pitchFamily="18" charset="0"/>
              </a:rPr>
              <a:t>        </a:t>
            </a:r>
            <a:r>
              <a:rPr lang="vi-VN" sz="3200" dirty="0">
                <a:solidFill>
                  <a:prstClr val="black"/>
                </a:solidFill>
                <a:latin typeface="HP001 4 hàng" pitchFamily="34" charset="0"/>
                <a:cs typeface="Times New Roman" panose="02020603050405020304" pitchFamily="18" charset="0"/>
              </a:rPr>
              <a:t>Mặt trời lên cao dần. Gió đã bắt đầu mạnh. Gió lên, nước biển càng dữ. Khoảng mênh mông ầm ĩ càng lan rộng mãi vào. Biển cả muốn nuốt tươi con đê mỏng manh như con mập đớp con cá chim nhỏ bé.</a:t>
            </a:r>
          </a:p>
          <a:p>
            <a:pPr algn="just"/>
            <a:r>
              <a:rPr lang="en-US" sz="3200" dirty="0">
                <a:solidFill>
                  <a:prstClr val="black"/>
                </a:solidFill>
                <a:latin typeface="HP001 4 hàng" pitchFamily="34" charset="0"/>
                <a:cs typeface="Times New Roman" panose="02020603050405020304" pitchFamily="18" charset="0"/>
              </a:rPr>
              <a:t>     </a:t>
            </a:r>
            <a:r>
              <a:rPr lang="vi-VN" sz="3200" dirty="0" smtClean="0">
                <a:solidFill>
                  <a:prstClr val="black"/>
                </a:solidFill>
                <a:latin typeface="HP001 4 hàng" pitchFamily="34" charset="0"/>
                <a:cs typeface="Times New Roman" panose="02020603050405020304" pitchFamily="18" charset="0"/>
              </a:rPr>
              <a:t>Một </a:t>
            </a:r>
            <a:r>
              <a:rPr lang="vi-VN" sz="3200" dirty="0">
                <a:solidFill>
                  <a:prstClr val="black"/>
                </a:solidFill>
                <a:latin typeface="HP001 4 hàng" pitchFamily="34" charset="0"/>
                <a:cs typeface="Times New Roman" panose="02020603050405020304" pitchFamily="18" charset="0"/>
              </a:rPr>
              <a:t>tiếng ào dữ dội. Như một đàn cá voi lớn, sóng trào qua những cây vẹt cao nhất, vụt vào thân đê rào rào. Một cuộc vật lộn dữ dội diễn ra. Một bên là biển, là gió, trong một cơn giận dữ điên cuồng. Một bên là hàng ngàn người với hai bàn tay và những dụng cụ thô sơ, với tinh thần quyết tâm </a:t>
            </a:r>
            <a:r>
              <a:rPr lang="en-US" sz="3200" dirty="0">
                <a:solidFill>
                  <a:prstClr val="black"/>
                </a:solidFill>
                <a:latin typeface="HP001 4 hàng" pitchFamily="34" charset="0"/>
                <a:cs typeface="Times New Roman" panose="02020603050405020304" pitchFamily="18" charset="0"/>
              </a:rPr>
              <a:t> </a:t>
            </a:r>
            <a:r>
              <a:rPr lang="vi-VN" sz="3200" dirty="0">
                <a:solidFill>
                  <a:prstClr val="black"/>
                </a:solidFill>
                <a:latin typeface="HP001 4 hàng" pitchFamily="34" charset="0"/>
                <a:cs typeface="Times New Roman" panose="02020603050405020304" pitchFamily="18" charset="0"/>
              </a:rPr>
              <a:t>chống giữ.</a:t>
            </a:r>
            <a:endParaRPr lang="en-US" sz="3200" dirty="0">
              <a:solidFill>
                <a:prstClr val="black"/>
              </a:solidFill>
              <a:latin typeface="HP001 4 hàng" pitchFamily="34" charset="0"/>
              <a:cs typeface="Times New Roman" panose="02020603050405020304" pitchFamily="18" charset="0"/>
            </a:endParaRPr>
          </a:p>
        </p:txBody>
      </p:sp>
    </p:spTree>
    <p:extLst>
      <p:ext uri="{BB962C8B-B14F-4D97-AF65-F5344CB8AC3E}">
        <p14:creationId xmlns:p14="http://schemas.microsoft.com/office/powerpoint/2010/main" val="2354845204"/>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7532"/>
          </a:xfrm>
          <a:prstGeom prst="rect">
            <a:avLst/>
          </a:prstGeom>
        </p:spPr>
      </p:pic>
      <p:pic>
        <p:nvPicPr>
          <p:cNvPr id="5" name="图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0299" y="4034826"/>
            <a:ext cx="10852366" cy="2165035"/>
          </a:xfrm>
          <a:prstGeom prst="rect">
            <a:avLst/>
          </a:prstGeom>
        </p:spPr>
      </p:pic>
      <p:sp>
        <p:nvSpPr>
          <p:cNvPr id="2" name="矩形 1">
            <a:extLst>
              <a:ext uri="{FF2B5EF4-FFF2-40B4-BE49-F238E27FC236}">
                <a16:creationId xmlns="" xmlns:a16="http://schemas.microsoft.com/office/drawing/2014/main" id="{81B20B87-4BF5-42D0-A91F-FBCD8FD2F52E}"/>
              </a:ext>
            </a:extLst>
          </p:cNvPr>
          <p:cNvSpPr/>
          <p:nvPr/>
        </p:nvSpPr>
        <p:spPr>
          <a:xfrm>
            <a:off x="1638140" y="1198908"/>
            <a:ext cx="3541354" cy="1015663"/>
          </a:xfrm>
          <a:prstGeom prst="rect">
            <a:avLst/>
          </a:prstGeom>
        </p:spPr>
        <p:txBody>
          <a:bodyPr wrap="none">
            <a:spAutoFit/>
          </a:bodyPr>
          <a:lstStyle/>
          <a:p>
            <a:pPr algn="ctr">
              <a:defRPr/>
            </a:pPr>
            <a:r>
              <a:rPr lang="en-US" altLang="zh-CN" sz="6000" b="1" dirty="0" err="1">
                <a:solidFill>
                  <a:srgbClr val="C00000"/>
                </a:solidFill>
                <a:latin typeface="Times New Roman" pitchFamily="18" charset="0"/>
                <a:ea typeface="汉仪润圆-75W" panose="00020600040101010101" pitchFamily="18" charset="-122"/>
                <a:cs typeface="Times New Roman" pitchFamily="18" charset="0"/>
              </a:rPr>
              <a:t>Luyện</a:t>
            </a:r>
            <a:r>
              <a:rPr lang="en-US" altLang="zh-CN" sz="6000" b="1" dirty="0">
                <a:solidFill>
                  <a:srgbClr val="C00000"/>
                </a:solidFill>
                <a:latin typeface="Times New Roman" pitchFamily="18" charset="0"/>
                <a:ea typeface="汉仪润圆-75W" panose="00020600040101010101" pitchFamily="18" charset="-122"/>
                <a:cs typeface="Times New Roman" pitchFamily="18" charset="0"/>
              </a:rPr>
              <a:t> </a:t>
            </a:r>
            <a:r>
              <a:rPr lang="en-US" altLang="zh-CN" sz="6000" b="1" dirty="0" err="1">
                <a:solidFill>
                  <a:srgbClr val="C00000"/>
                </a:solidFill>
                <a:latin typeface="Times New Roman" pitchFamily="18" charset="0"/>
                <a:ea typeface="汉仪润圆-75W" panose="00020600040101010101" pitchFamily="18" charset="-122"/>
                <a:cs typeface="Times New Roman" pitchFamily="18" charset="0"/>
              </a:rPr>
              <a:t>tập</a:t>
            </a:r>
            <a:endParaRPr lang="zh-CN" altLang="en-US" sz="6000" b="1" dirty="0">
              <a:solidFill>
                <a:srgbClr val="C00000"/>
              </a:solidFill>
              <a:latin typeface="Times New Roman" pitchFamily="18" charset="0"/>
              <a:ea typeface="汉仪润圆-75W" panose="00020600040101010101" pitchFamily="18" charset="-122"/>
              <a:cs typeface="Times New Roman" pitchFamily="18" charset="0"/>
            </a:endParaRPr>
          </a:p>
        </p:txBody>
      </p:sp>
    </p:spTree>
    <p:extLst>
      <p:ext uri="{BB962C8B-B14F-4D97-AF65-F5344CB8AC3E}">
        <p14:creationId xmlns:p14="http://schemas.microsoft.com/office/powerpoint/2010/main" val="461250863"/>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bgrnew18">
            <a:extLst>
              <a:ext uri="{FF2B5EF4-FFF2-40B4-BE49-F238E27FC236}">
                <a16:creationId xmlns="" xmlns:a16="http://schemas.microsoft.com/office/drawing/2014/main" id="{74D78ABF-14A2-8977-209F-6155A09854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Rectangle 3">
            <a:extLst>
              <a:ext uri="{FF2B5EF4-FFF2-40B4-BE49-F238E27FC236}">
                <a16:creationId xmlns="" xmlns:a16="http://schemas.microsoft.com/office/drawing/2014/main" id="{4671FD82-C53A-A1D9-F9E0-6F405B26757B}"/>
              </a:ext>
            </a:extLst>
          </p:cNvPr>
          <p:cNvSpPr>
            <a:spLocks noGrp="1" noChangeArrowheads="1"/>
          </p:cNvSpPr>
          <p:nvPr>
            <p:ph type="title"/>
          </p:nvPr>
        </p:nvSpPr>
        <p:spPr>
          <a:xfrm>
            <a:off x="1981200" y="457201"/>
            <a:ext cx="8686800" cy="5364163"/>
          </a:xfrm>
          <a:noFill/>
        </p:spPr>
        <p:txBody>
          <a:bodyPr/>
          <a:lstStyle/>
          <a:p>
            <a:pPr algn="l" eaLnBrk="1" hangingPunct="1"/>
            <a:r>
              <a:rPr lang="en-US" altLang="en-US" sz="3200" dirty="0">
                <a:latin typeface="Times New Roman" panose="02020603050405020304" pitchFamily="18" charset="0"/>
              </a:rPr>
              <a:t> </a:t>
            </a:r>
            <a:r>
              <a:rPr lang="en-US" altLang="en-US" sz="3200" dirty="0" err="1">
                <a:latin typeface="Times New Roman" panose="02020603050405020304" pitchFamily="18" charset="0"/>
              </a:rPr>
              <a:t>Bài</a:t>
            </a:r>
            <a:r>
              <a:rPr lang="en-US" altLang="en-US" sz="3200" dirty="0">
                <a:latin typeface="Times New Roman" panose="02020603050405020304" pitchFamily="18" charset="0"/>
              </a:rPr>
              <a:t> :2 a)</a:t>
            </a:r>
            <a:r>
              <a:rPr lang="en-US" altLang="en-US" sz="3200" dirty="0" err="1">
                <a:latin typeface="Times New Roman" panose="02020603050405020304" pitchFamily="18" charset="0"/>
              </a:rPr>
              <a:t>Điền</a:t>
            </a:r>
            <a:r>
              <a:rPr lang="en-US" altLang="en-US" sz="3200" dirty="0">
                <a:latin typeface="Times New Roman" panose="02020603050405020304" pitchFamily="18" charset="0"/>
              </a:rPr>
              <a:t> </a:t>
            </a:r>
            <a:r>
              <a:rPr lang="en-US" altLang="en-US" sz="3200" dirty="0" err="1">
                <a:latin typeface="Times New Roman" panose="02020603050405020304" pitchFamily="18" charset="0"/>
              </a:rPr>
              <a:t>vào</a:t>
            </a:r>
            <a:r>
              <a:rPr lang="en-US" altLang="en-US" sz="3200" dirty="0">
                <a:latin typeface="Times New Roman" panose="02020603050405020304" pitchFamily="18" charset="0"/>
              </a:rPr>
              <a:t> </a:t>
            </a:r>
            <a:r>
              <a:rPr lang="en-US" altLang="en-US" sz="3200" dirty="0" err="1">
                <a:latin typeface="Times New Roman" panose="02020603050405020304" pitchFamily="18" charset="0"/>
              </a:rPr>
              <a:t>chỗ</a:t>
            </a:r>
            <a:r>
              <a:rPr lang="en-US" altLang="en-US" sz="3200" dirty="0">
                <a:latin typeface="Times New Roman" panose="02020603050405020304" pitchFamily="18" charset="0"/>
              </a:rPr>
              <a:t> </a:t>
            </a:r>
            <a:r>
              <a:rPr lang="en-US" altLang="en-US" sz="3200" dirty="0" err="1">
                <a:latin typeface="Times New Roman" panose="02020603050405020304" pitchFamily="18" charset="0"/>
              </a:rPr>
              <a:t>trống</a:t>
            </a:r>
            <a:r>
              <a:rPr lang="en-US" altLang="en-US" sz="3200" dirty="0">
                <a:latin typeface="Times New Roman" panose="02020603050405020304" pitchFamily="18" charset="0"/>
              </a:rPr>
              <a:t> l hay n?</a:t>
            </a:r>
            <a:br>
              <a:rPr lang="en-US" altLang="en-US" sz="3200" dirty="0">
                <a:latin typeface="Times New Roman" panose="02020603050405020304" pitchFamily="18" charset="0"/>
              </a:rPr>
            </a:br>
            <a:r>
              <a:rPr lang="en-US" altLang="en-US" sz="3200" dirty="0">
                <a:latin typeface="Times New Roman" panose="02020603050405020304" pitchFamily="18" charset="0"/>
              </a:rPr>
              <a:t>         </a:t>
            </a:r>
            <a:r>
              <a:rPr lang="en-US" altLang="en-US" sz="3200" dirty="0" err="1">
                <a:latin typeface="Times New Roman" panose="02020603050405020304" pitchFamily="18" charset="0"/>
              </a:rPr>
              <a:t>Từ</a:t>
            </a:r>
            <a:r>
              <a:rPr lang="en-US" altLang="en-US" sz="3200" dirty="0">
                <a:latin typeface="Times New Roman" panose="02020603050405020304" pitchFamily="18" charset="0"/>
              </a:rPr>
              <a:t> </a:t>
            </a:r>
            <a:r>
              <a:rPr lang="en-US" altLang="en-US" sz="3200" dirty="0" err="1">
                <a:latin typeface="Times New Roman" panose="02020603050405020304" pitchFamily="18" charset="0"/>
              </a:rPr>
              <a:t>xa</a:t>
            </a:r>
            <a:r>
              <a:rPr lang="en-US" altLang="en-US" sz="3200" dirty="0">
                <a:latin typeface="Times New Roman" panose="02020603050405020304" pitchFamily="18" charset="0"/>
              </a:rPr>
              <a:t> </a:t>
            </a:r>
            <a:r>
              <a:rPr lang="en-US" altLang="en-US" sz="3200" dirty="0" err="1">
                <a:latin typeface="Times New Roman" panose="02020603050405020304" pitchFamily="18" charset="0"/>
              </a:rPr>
              <a:t>nhìn</a:t>
            </a:r>
            <a:r>
              <a:rPr lang="en-US" altLang="en-US" sz="3200" dirty="0">
                <a:latin typeface="Times New Roman" panose="02020603050405020304" pitchFamily="18" charset="0"/>
              </a:rPr>
              <a:t> …</a:t>
            </a:r>
            <a:r>
              <a:rPr lang="en-US" altLang="en-US" sz="3200" dirty="0" err="1">
                <a:latin typeface="Times New Roman" panose="02020603050405020304" pitchFamily="18" charset="0"/>
              </a:rPr>
              <a:t>ại</a:t>
            </a:r>
            <a:r>
              <a:rPr lang="en-US" altLang="en-US" sz="3200" dirty="0">
                <a:latin typeface="Times New Roman" panose="02020603050405020304" pitchFamily="18" charset="0"/>
              </a:rPr>
              <a:t>, </a:t>
            </a:r>
            <a:r>
              <a:rPr lang="en-US" altLang="en-US" sz="3200" dirty="0" err="1">
                <a:latin typeface="Times New Roman" panose="02020603050405020304" pitchFamily="18" charset="0"/>
              </a:rPr>
              <a:t>cây</a:t>
            </a:r>
            <a:r>
              <a:rPr lang="en-US" altLang="en-US" sz="3200" dirty="0">
                <a:latin typeface="Times New Roman" panose="02020603050405020304" pitchFamily="18" charset="0"/>
              </a:rPr>
              <a:t> </a:t>
            </a:r>
            <a:r>
              <a:rPr lang="en-US" altLang="en-US" sz="3200" dirty="0" err="1">
                <a:latin typeface="Times New Roman" panose="02020603050405020304" pitchFamily="18" charset="0"/>
              </a:rPr>
              <a:t>gạo</a:t>
            </a:r>
            <a:r>
              <a:rPr lang="en-US" altLang="en-US" sz="3200" dirty="0">
                <a:latin typeface="Times New Roman" panose="02020603050405020304" pitchFamily="18" charset="0"/>
              </a:rPr>
              <a:t> </a:t>
            </a:r>
            <a:r>
              <a:rPr lang="en-US" altLang="en-US" sz="3200" dirty="0" err="1">
                <a:latin typeface="Times New Roman" panose="02020603050405020304" pitchFamily="18" charset="0"/>
              </a:rPr>
              <a:t>sừng</a:t>
            </a:r>
            <a:r>
              <a:rPr lang="en-US" altLang="en-US" sz="3200" dirty="0">
                <a:latin typeface="Times New Roman" panose="02020603050405020304" pitchFamily="18" charset="0"/>
              </a:rPr>
              <a:t> </a:t>
            </a:r>
            <a:r>
              <a:rPr lang="en-US" altLang="en-US" sz="3200" dirty="0" err="1">
                <a:latin typeface="Times New Roman" panose="02020603050405020304" pitchFamily="18" charset="0"/>
              </a:rPr>
              <a:t>sững</a:t>
            </a:r>
            <a:r>
              <a:rPr lang="en-US" altLang="en-US" sz="3200" dirty="0">
                <a:latin typeface="Times New Roman" panose="02020603050405020304" pitchFamily="18" charset="0"/>
              </a:rPr>
              <a:t> </a:t>
            </a:r>
            <a:r>
              <a:rPr lang="en-US" altLang="en-US" sz="3200" dirty="0" err="1">
                <a:latin typeface="Times New Roman" panose="02020603050405020304" pitchFamily="18" charset="0"/>
              </a:rPr>
              <a:t>như</a:t>
            </a:r>
            <a:r>
              <a:rPr lang="en-US" altLang="en-US" sz="3200" dirty="0">
                <a:latin typeface="Times New Roman" panose="02020603050405020304" pitchFamily="18" charset="0"/>
              </a:rPr>
              <a:t> </a:t>
            </a:r>
            <a:r>
              <a:rPr lang="en-US" altLang="en-US" sz="3200" dirty="0" err="1">
                <a:latin typeface="Times New Roman" panose="02020603050405020304" pitchFamily="18" charset="0"/>
              </a:rPr>
              <a:t>một</a:t>
            </a:r>
            <a:r>
              <a:rPr lang="en-US" altLang="en-US" sz="3200" dirty="0">
                <a:latin typeface="Times New Roman" panose="02020603050405020304" pitchFamily="18" charset="0"/>
              </a:rPr>
              <a:t> </a:t>
            </a:r>
            <a:r>
              <a:rPr lang="en-US" altLang="en-US" sz="3200" dirty="0" err="1">
                <a:latin typeface="Times New Roman" panose="02020603050405020304" pitchFamily="18" charset="0"/>
              </a:rPr>
              <a:t>tháp</a:t>
            </a:r>
            <a:r>
              <a:rPr lang="en-US" altLang="en-US" sz="3200" dirty="0">
                <a:latin typeface="Times New Roman" panose="02020603050405020304" pitchFamily="18" charset="0"/>
              </a:rPr>
              <a:t> </a:t>
            </a:r>
            <a:r>
              <a:rPr lang="en-US" altLang="en-US" sz="3200" dirty="0" err="1">
                <a:latin typeface="Times New Roman" panose="02020603050405020304" pitchFamily="18" charset="0"/>
              </a:rPr>
              <a:t>đèn</a:t>
            </a:r>
            <a:r>
              <a:rPr lang="en-US" altLang="en-US" sz="3200" dirty="0">
                <a:latin typeface="Times New Roman" panose="02020603050405020304" pitchFamily="18" charset="0"/>
              </a:rPr>
              <a:t> </a:t>
            </a:r>
            <a:r>
              <a:rPr lang="en-US" altLang="en-US" sz="3200" dirty="0" err="1">
                <a:latin typeface="Times New Roman" panose="02020603050405020304" pitchFamily="18" charset="0"/>
              </a:rPr>
              <a:t>khổng</a:t>
            </a:r>
            <a:r>
              <a:rPr lang="en-US" altLang="en-US" sz="3200" dirty="0">
                <a:latin typeface="Times New Roman" panose="02020603050405020304" pitchFamily="18" charset="0"/>
              </a:rPr>
              <a:t> …ồ. </a:t>
            </a:r>
            <a:r>
              <a:rPr lang="en-US" altLang="en-US" sz="3200" dirty="0" err="1">
                <a:latin typeface="Times New Roman" panose="02020603050405020304" pitchFamily="18" charset="0"/>
              </a:rPr>
              <a:t>Hàng</a:t>
            </a:r>
            <a:r>
              <a:rPr lang="en-US" altLang="en-US" sz="3200" dirty="0">
                <a:latin typeface="Times New Roman" panose="02020603050405020304" pitchFamily="18" charset="0"/>
              </a:rPr>
              <a:t> </a:t>
            </a:r>
            <a:r>
              <a:rPr lang="en-US" altLang="en-US" sz="3200" dirty="0" err="1">
                <a:latin typeface="Times New Roman" panose="02020603050405020304" pitchFamily="18" charset="0"/>
              </a:rPr>
              <a:t>ngàn</a:t>
            </a:r>
            <a:r>
              <a:rPr lang="en-US" altLang="en-US" sz="3200" dirty="0">
                <a:latin typeface="Times New Roman" panose="02020603050405020304" pitchFamily="18" charset="0"/>
              </a:rPr>
              <a:t> </a:t>
            </a:r>
            <a:r>
              <a:rPr lang="en-US" altLang="en-US" sz="3200" dirty="0" err="1">
                <a:latin typeface="Times New Roman" panose="02020603050405020304" pitchFamily="18" charset="0"/>
              </a:rPr>
              <a:t>bông</a:t>
            </a:r>
            <a:r>
              <a:rPr lang="en-US" altLang="en-US" sz="3200" dirty="0">
                <a:latin typeface="Times New Roman" panose="02020603050405020304" pitchFamily="18" charset="0"/>
              </a:rPr>
              <a:t> </a:t>
            </a:r>
            <a:r>
              <a:rPr lang="en-US" altLang="en-US" sz="3200" dirty="0" err="1">
                <a:latin typeface="Times New Roman" panose="02020603050405020304" pitchFamily="18" charset="0"/>
              </a:rPr>
              <a:t>hoa</a:t>
            </a:r>
            <a:r>
              <a:rPr lang="en-US" altLang="en-US" sz="3200" dirty="0">
                <a:latin typeface="Times New Roman" panose="02020603050405020304" pitchFamily="18" charset="0"/>
              </a:rPr>
              <a:t> </a:t>
            </a:r>
            <a:r>
              <a:rPr lang="en-US" altLang="en-US" sz="3200" dirty="0" err="1">
                <a:latin typeface="Times New Roman" panose="02020603050405020304" pitchFamily="18" charset="0"/>
              </a:rPr>
              <a:t>là</a:t>
            </a:r>
            <a:r>
              <a:rPr lang="en-US" altLang="en-US" sz="3200" dirty="0">
                <a:latin typeface="Times New Roman" panose="02020603050405020304" pitchFamily="18" charset="0"/>
              </a:rPr>
              <a:t> </a:t>
            </a:r>
            <a:r>
              <a:rPr lang="en-US" altLang="en-US" sz="3200" dirty="0" err="1">
                <a:latin typeface="Times New Roman" panose="02020603050405020304" pitchFamily="18" charset="0"/>
              </a:rPr>
              <a:t>hàng</a:t>
            </a:r>
            <a:r>
              <a:rPr lang="en-US" altLang="en-US" sz="3200" dirty="0">
                <a:latin typeface="Times New Roman" panose="02020603050405020304" pitchFamily="18" charset="0"/>
              </a:rPr>
              <a:t> </a:t>
            </a:r>
            <a:r>
              <a:rPr lang="en-US" altLang="en-US" sz="3200" dirty="0" err="1">
                <a:latin typeface="Times New Roman" panose="02020603050405020304" pitchFamily="18" charset="0"/>
              </a:rPr>
              <a:t>ngàn</a:t>
            </a:r>
            <a:r>
              <a:rPr lang="en-US" altLang="en-US" sz="3200" dirty="0">
                <a:latin typeface="Times New Roman" panose="02020603050405020304" pitchFamily="18" charset="0"/>
              </a:rPr>
              <a:t> </a:t>
            </a:r>
            <a:r>
              <a:rPr lang="en-US" altLang="en-US" sz="3200" dirty="0" err="1">
                <a:latin typeface="Times New Roman" panose="02020603050405020304" pitchFamily="18" charset="0"/>
              </a:rPr>
              <a:t>ngọn</a:t>
            </a:r>
            <a:r>
              <a:rPr lang="en-US" altLang="en-US" sz="3200" dirty="0">
                <a:latin typeface="Times New Roman" panose="02020603050405020304" pitchFamily="18" charset="0"/>
              </a:rPr>
              <a:t> …</a:t>
            </a:r>
            <a:r>
              <a:rPr lang="en-US" altLang="en-US" sz="3200" dirty="0" err="1">
                <a:latin typeface="Times New Roman" panose="02020603050405020304" pitchFamily="18" charset="0"/>
              </a:rPr>
              <a:t>ửa</a:t>
            </a:r>
            <a:r>
              <a:rPr lang="en-US" altLang="en-US" sz="3200" dirty="0">
                <a:latin typeface="Times New Roman" panose="02020603050405020304" pitchFamily="18" charset="0"/>
              </a:rPr>
              <a:t> </a:t>
            </a:r>
            <a:r>
              <a:rPr lang="en-US" altLang="en-US" sz="3200" dirty="0" err="1">
                <a:latin typeface="Times New Roman" panose="02020603050405020304" pitchFamily="18" charset="0"/>
              </a:rPr>
              <a:t>hồng</a:t>
            </a:r>
            <a:r>
              <a:rPr lang="en-US" altLang="en-US" sz="3200" dirty="0">
                <a:latin typeface="Times New Roman" panose="02020603050405020304" pitchFamily="18" charset="0"/>
              </a:rPr>
              <a:t> </a:t>
            </a:r>
            <a:r>
              <a:rPr lang="en-US" altLang="en-US" sz="3200" dirty="0" err="1">
                <a:latin typeface="Times New Roman" panose="02020603050405020304" pitchFamily="18" charset="0"/>
              </a:rPr>
              <a:t>tươi</a:t>
            </a:r>
            <a:r>
              <a:rPr lang="en-US" altLang="en-US" sz="3200" dirty="0">
                <a:latin typeface="Times New Roman" panose="02020603050405020304" pitchFamily="18" charset="0"/>
              </a:rPr>
              <a:t>. </a:t>
            </a:r>
            <a:r>
              <a:rPr lang="en-US" altLang="en-US" sz="3200" dirty="0" err="1">
                <a:latin typeface="Times New Roman" panose="02020603050405020304" pitchFamily="18" charset="0"/>
              </a:rPr>
              <a:t>Hàng</a:t>
            </a:r>
            <a:r>
              <a:rPr lang="en-US" altLang="en-US" sz="3200" dirty="0">
                <a:latin typeface="Times New Roman" panose="02020603050405020304" pitchFamily="18" charset="0"/>
              </a:rPr>
              <a:t> </a:t>
            </a:r>
            <a:r>
              <a:rPr lang="en-US" altLang="en-US" sz="3200" dirty="0" err="1">
                <a:latin typeface="Times New Roman" panose="02020603050405020304" pitchFamily="18" charset="0"/>
              </a:rPr>
              <a:t>ngàn</a:t>
            </a:r>
            <a:r>
              <a:rPr lang="en-US" altLang="en-US" sz="3200" dirty="0">
                <a:latin typeface="Times New Roman" panose="02020603050405020304" pitchFamily="18" charset="0"/>
              </a:rPr>
              <a:t> </a:t>
            </a:r>
            <a:r>
              <a:rPr lang="en-US" altLang="en-US" sz="3200" dirty="0" err="1">
                <a:latin typeface="Times New Roman" panose="02020603050405020304" pitchFamily="18" charset="0"/>
              </a:rPr>
              <a:t>búp</a:t>
            </a:r>
            <a:r>
              <a:rPr lang="en-US" altLang="en-US" sz="3200" dirty="0">
                <a:latin typeface="Times New Roman" panose="02020603050405020304" pitchFamily="18" charset="0"/>
              </a:rPr>
              <a:t> ...</a:t>
            </a:r>
            <a:r>
              <a:rPr lang="en-US" altLang="en-US" sz="3200" dirty="0" err="1">
                <a:latin typeface="Times New Roman" panose="02020603050405020304" pitchFamily="18" charset="0"/>
              </a:rPr>
              <a:t>õn</a:t>
            </a:r>
            <a:r>
              <a:rPr lang="en-US" altLang="en-US" sz="3200" dirty="0">
                <a:latin typeface="Times New Roman" panose="02020603050405020304" pitchFamily="18" charset="0"/>
              </a:rPr>
              <a:t> </a:t>
            </a:r>
            <a:r>
              <a:rPr lang="en-US" altLang="en-US" sz="3200" dirty="0" err="1">
                <a:latin typeface="Times New Roman" panose="02020603050405020304" pitchFamily="18" charset="0"/>
              </a:rPr>
              <a:t>là</a:t>
            </a:r>
            <a:r>
              <a:rPr lang="en-US" altLang="en-US" sz="3200" dirty="0">
                <a:latin typeface="Times New Roman" panose="02020603050405020304" pitchFamily="18" charset="0"/>
              </a:rPr>
              <a:t> </a:t>
            </a:r>
            <a:r>
              <a:rPr lang="en-US" altLang="en-US" sz="3200" dirty="0" err="1">
                <a:latin typeface="Times New Roman" panose="02020603050405020304" pitchFamily="18" charset="0"/>
              </a:rPr>
              <a:t>hàng</a:t>
            </a:r>
            <a:r>
              <a:rPr lang="en-US" altLang="en-US" sz="3200" dirty="0">
                <a:latin typeface="Times New Roman" panose="02020603050405020304" pitchFamily="18" charset="0"/>
              </a:rPr>
              <a:t> </a:t>
            </a:r>
            <a:r>
              <a:rPr lang="en-US" altLang="en-US" sz="3200" dirty="0" err="1">
                <a:latin typeface="Times New Roman" panose="02020603050405020304" pitchFamily="18" charset="0"/>
              </a:rPr>
              <a:t>ngàn</a:t>
            </a:r>
            <a:r>
              <a:rPr lang="en-US" altLang="en-US" sz="3200" dirty="0">
                <a:latin typeface="Times New Roman" panose="02020603050405020304" pitchFamily="18" charset="0"/>
              </a:rPr>
              <a:t> </a:t>
            </a:r>
            <a:r>
              <a:rPr lang="en-US" altLang="en-US" sz="3200" dirty="0" err="1">
                <a:latin typeface="Times New Roman" panose="02020603050405020304" pitchFamily="18" charset="0"/>
              </a:rPr>
              <a:t>ánh</a:t>
            </a:r>
            <a:r>
              <a:rPr lang="en-US" altLang="en-US" sz="3200" dirty="0">
                <a:latin typeface="Times New Roman" panose="02020603050405020304" pitchFamily="18" charset="0"/>
              </a:rPr>
              <a:t> …</a:t>
            </a:r>
            <a:r>
              <a:rPr lang="en-US" altLang="en-US" sz="3200" dirty="0" err="1">
                <a:latin typeface="Times New Roman" panose="02020603050405020304" pitchFamily="18" charset="0"/>
              </a:rPr>
              <a:t>ến</a:t>
            </a:r>
            <a:r>
              <a:rPr lang="en-US" altLang="en-US" sz="3200" dirty="0">
                <a:latin typeface="Times New Roman" panose="02020603050405020304" pitchFamily="18" charset="0"/>
              </a:rPr>
              <a:t> </a:t>
            </a:r>
            <a:r>
              <a:rPr lang="en-US" altLang="en-US" sz="3200" dirty="0" err="1">
                <a:latin typeface="Times New Roman" panose="02020603050405020304" pitchFamily="18" charset="0"/>
              </a:rPr>
              <a:t>trong</a:t>
            </a:r>
            <a:r>
              <a:rPr lang="en-US" altLang="en-US" sz="3200" dirty="0">
                <a:latin typeface="Times New Roman" panose="02020603050405020304" pitchFamily="18" charset="0"/>
              </a:rPr>
              <a:t> </a:t>
            </a:r>
            <a:r>
              <a:rPr lang="en-US" altLang="en-US" sz="3200" dirty="0" err="1">
                <a:latin typeface="Times New Roman" panose="02020603050405020304" pitchFamily="18" charset="0"/>
              </a:rPr>
              <a:t>xanh</a:t>
            </a:r>
            <a:r>
              <a:rPr lang="en-US" altLang="en-US" sz="3200" dirty="0">
                <a:latin typeface="Times New Roman" panose="02020603050405020304" pitchFamily="18" charset="0"/>
              </a:rPr>
              <a:t>. </a:t>
            </a:r>
            <a:r>
              <a:rPr lang="en-US" altLang="en-US" sz="3200" dirty="0" err="1">
                <a:latin typeface="Times New Roman" panose="02020603050405020304" pitchFamily="18" charset="0"/>
              </a:rPr>
              <a:t>Tất</a:t>
            </a:r>
            <a:r>
              <a:rPr lang="en-US" altLang="en-US" sz="3200" dirty="0">
                <a:latin typeface="Times New Roman" panose="02020603050405020304" pitchFamily="18" charset="0"/>
              </a:rPr>
              <a:t> </a:t>
            </a:r>
            <a:r>
              <a:rPr lang="en-US" altLang="en-US" sz="3200" dirty="0" err="1">
                <a:latin typeface="Times New Roman" panose="02020603050405020304" pitchFamily="18" charset="0"/>
              </a:rPr>
              <a:t>cả</a:t>
            </a:r>
            <a:r>
              <a:rPr lang="en-US" altLang="en-US" sz="3200" dirty="0">
                <a:latin typeface="Times New Roman" panose="02020603050405020304" pitchFamily="18" charset="0"/>
              </a:rPr>
              <a:t> </a:t>
            </a:r>
            <a:r>
              <a:rPr lang="en-US" altLang="en-US" sz="3200" dirty="0" err="1">
                <a:latin typeface="Times New Roman" panose="02020603050405020304" pitchFamily="18" charset="0"/>
              </a:rPr>
              <a:t>đều</a:t>
            </a:r>
            <a:r>
              <a:rPr lang="en-US" altLang="en-US" sz="3200" dirty="0">
                <a:latin typeface="Times New Roman" panose="02020603050405020304" pitchFamily="18" charset="0"/>
              </a:rPr>
              <a:t> …</a:t>
            </a:r>
            <a:r>
              <a:rPr lang="en-US" altLang="en-US" sz="3200" dirty="0" err="1">
                <a:latin typeface="Times New Roman" panose="02020603050405020304" pitchFamily="18" charset="0"/>
              </a:rPr>
              <a:t>óng</a:t>
            </a:r>
            <a:r>
              <a:rPr lang="en-US" altLang="en-US" sz="3200" dirty="0">
                <a:latin typeface="Times New Roman" panose="02020603050405020304" pitchFamily="18" charset="0"/>
              </a:rPr>
              <a:t> …</a:t>
            </a:r>
            <a:r>
              <a:rPr lang="en-US" altLang="en-US" sz="3200" dirty="0" err="1">
                <a:latin typeface="Times New Roman" panose="02020603050405020304" pitchFamily="18" charset="0"/>
              </a:rPr>
              <a:t>ánh</a:t>
            </a:r>
            <a:r>
              <a:rPr lang="en-US" altLang="en-US" sz="3200" dirty="0">
                <a:latin typeface="Times New Roman" panose="02020603050405020304" pitchFamily="18" charset="0"/>
              </a:rPr>
              <a:t>, …</a:t>
            </a:r>
            <a:r>
              <a:rPr lang="en-US" altLang="en-US" sz="3200" dirty="0" err="1">
                <a:latin typeface="Times New Roman" panose="02020603050405020304" pitchFamily="18" charset="0"/>
              </a:rPr>
              <a:t>ung</a:t>
            </a:r>
            <a:r>
              <a:rPr lang="en-US" altLang="en-US" sz="3200" dirty="0">
                <a:latin typeface="Times New Roman" panose="02020603050405020304" pitchFamily="18" charset="0"/>
              </a:rPr>
              <a:t> …</a:t>
            </a:r>
            <a:r>
              <a:rPr lang="en-US" altLang="en-US" sz="3200" dirty="0" err="1">
                <a:latin typeface="Times New Roman" panose="02020603050405020304" pitchFamily="18" charset="0"/>
              </a:rPr>
              <a:t>inh</a:t>
            </a:r>
            <a:r>
              <a:rPr lang="en-US" altLang="en-US" sz="3200" dirty="0">
                <a:latin typeface="Times New Roman" panose="02020603050405020304" pitchFamily="18" charset="0"/>
              </a:rPr>
              <a:t> </a:t>
            </a:r>
            <a:r>
              <a:rPr lang="en-US" altLang="en-US" sz="3200" dirty="0" err="1">
                <a:latin typeface="Times New Roman" panose="02020603050405020304" pitchFamily="18" charset="0"/>
              </a:rPr>
              <a:t>trong</a:t>
            </a:r>
            <a:r>
              <a:rPr lang="en-US" altLang="en-US" sz="3200" dirty="0">
                <a:latin typeface="Times New Roman" panose="02020603050405020304" pitchFamily="18" charset="0"/>
              </a:rPr>
              <a:t> …</a:t>
            </a:r>
            <a:r>
              <a:rPr lang="en-US" altLang="en-US" sz="3200" dirty="0" err="1">
                <a:latin typeface="Times New Roman" panose="02020603050405020304" pitchFamily="18" charset="0"/>
              </a:rPr>
              <a:t>ắng</a:t>
            </a:r>
            <a:r>
              <a:rPr lang="en-US" altLang="en-US" sz="3200" dirty="0">
                <a:latin typeface="Times New Roman" panose="02020603050405020304" pitchFamily="18" charset="0"/>
              </a:rPr>
              <a:t>. </a:t>
            </a:r>
            <a:r>
              <a:rPr lang="en-US" altLang="en-US" sz="3200" dirty="0" err="1">
                <a:latin typeface="Times New Roman" panose="02020603050405020304" pitchFamily="18" charset="0"/>
              </a:rPr>
              <a:t>Chào</a:t>
            </a:r>
            <a:r>
              <a:rPr lang="en-US" altLang="en-US" sz="3200" dirty="0">
                <a:latin typeface="Times New Roman" panose="02020603050405020304" pitchFamily="18" charset="0"/>
              </a:rPr>
              <a:t> </a:t>
            </a:r>
            <a:r>
              <a:rPr lang="en-US" altLang="en-US" sz="3200" dirty="0" err="1">
                <a:latin typeface="Times New Roman" panose="02020603050405020304" pitchFamily="18" charset="0"/>
              </a:rPr>
              <a:t>mào</a:t>
            </a:r>
            <a:r>
              <a:rPr lang="en-US" altLang="en-US" sz="3200" dirty="0">
                <a:latin typeface="Times New Roman" panose="02020603050405020304" pitchFamily="18" charset="0"/>
              </a:rPr>
              <a:t>, </a:t>
            </a:r>
            <a:r>
              <a:rPr lang="en-US" altLang="en-US" sz="3200" dirty="0" err="1">
                <a:latin typeface="Times New Roman" panose="02020603050405020304" pitchFamily="18" charset="0"/>
              </a:rPr>
              <a:t>sáo</a:t>
            </a:r>
            <a:r>
              <a:rPr lang="en-US" altLang="en-US" sz="3200" dirty="0">
                <a:latin typeface="Times New Roman" panose="02020603050405020304" pitchFamily="18" charset="0"/>
              </a:rPr>
              <a:t> </a:t>
            </a:r>
            <a:r>
              <a:rPr lang="en-US" altLang="en-US" sz="3200" dirty="0" err="1">
                <a:latin typeface="Times New Roman" panose="02020603050405020304" pitchFamily="18" charset="0"/>
              </a:rPr>
              <a:t>sậu</a:t>
            </a:r>
            <a:r>
              <a:rPr lang="en-US" altLang="en-US" sz="3200" dirty="0">
                <a:latin typeface="Times New Roman" panose="02020603050405020304" pitchFamily="18" charset="0"/>
              </a:rPr>
              <a:t>, </a:t>
            </a:r>
            <a:r>
              <a:rPr lang="en-US" altLang="en-US" sz="3200" dirty="0" err="1">
                <a:latin typeface="Times New Roman" panose="02020603050405020304" pitchFamily="18" charset="0"/>
              </a:rPr>
              <a:t>sáo</a:t>
            </a:r>
            <a:r>
              <a:rPr lang="en-US" altLang="en-US" sz="3200" dirty="0">
                <a:latin typeface="Times New Roman" panose="02020603050405020304" pitchFamily="18" charset="0"/>
              </a:rPr>
              <a:t> </a:t>
            </a:r>
            <a:r>
              <a:rPr lang="en-US" altLang="en-US" sz="3200" dirty="0" err="1">
                <a:latin typeface="Times New Roman" panose="02020603050405020304" pitchFamily="18" charset="0"/>
              </a:rPr>
              <a:t>đen</a:t>
            </a:r>
            <a:r>
              <a:rPr lang="en-US" altLang="en-US" sz="3200" dirty="0">
                <a:latin typeface="Times New Roman" panose="02020603050405020304" pitchFamily="18" charset="0"/>
              </a:rPr>
              <a:t>, </a:t>
            </a:r>
            <a:r>
              <a:rPr lang="en-US" altLang="en-US" sz="3200" dirty="0" err="1">
                <a:latin typeface="Times New Roman" panose="02020603050405020304" pitchFamily="18" charset="0"/>
              </a:rPr>
              <a:t>đàn</a:t>
            </a:r>
            <a:r>
              <a:rPr lang="en-US" altLang="en-US" sz="3200" dirty="0">
                <a:latin typeface="Times New Roman" panose="02020603050405020304" pitchFamily="18" charset="0"/>
              </a:rPr>
              <a:t> </a:t>
            </a:r>
            <a:r>
              <a:rPr lang="en-US" altLang="en-US" sz="3200" dirty="0" err="1">
                <a:latin typeface="Times New Roman" panose="02020603050405020304" pitchFamily="18" charset="0"/>
              </a:rPr>
              <a:t>đàn</a:t>
            </a:r>
            <a:r>
              <a:rPr lang="en-US" altLang="en-US" sz="3200" dirty="0">
                <a:latin typeface="Times New Roman" panose="02020603050405020304" pitchFamily="18" charset="0"/>
              </a:rPr>
              <a:t> …ũ …ũ bay </a:t>
            </a:r>
            <a:r>
              <a:rPr lang="en-US" altLang="en-US" sz="3200" dirty="0" err="1">
                <a:latin typeface="Times New Roman" panose="02020603050405020304" pitchFamily="18" charset="0"/>
              </a:rPr>
              <a:t>đi</a:t>
            </a:r>
            <a:r>
              <a:rPr lang="en-US" altLang="en-US" sz="3200" dirty="0">
                <a:latin typeface="Times New Roman" panose="02020603050405020304" pitchFamily="18" charset="0"/>
              </a:rPr>
              <a:t> bay </a:t>
            </a:r>
            <a:r>
              <a:rPr lang="en-US" altLang="en-US" sz="3200" dirty="0" err="1">
                <a:latin typeface="Times New Roman" panose="02020603050405020304" pitchFamily="18" charset="0"/>
              </a:rPr>
              <a:t>về</a:t>
            </a:r>
            <a:r>
              <a:rPr lang="en-US" altLang="en-US" sz="3200" dirty="0">
                <a:latin typeface="Times New Roman" panose="02020603050405020304" pitchFamily="18" charset="0"/>
              </a:rPr>
              <a:t>, </a:t>
            </a:r>
            <a:r>
              <a:rPr lang="en-US" altLang="en-US" sz="3200" dirty="0" err="1">
                <a:latin typeface="Times New Roman" panose="02020603050405020304" pitchFamily="18" charset="0"/>
              </a:rPr>
              <a:t>lượn</a:t>
            </a:r>
            <a:r>
              <a:rPr lang="en-US" altLang="en-US" sz="3200" dirty="0">
                <a:latin typeface="Times New Roman" panose="02020603050405020304" pitchFamily="18" charset="0"/>
              </a:rPr>
              <a:t> …</a:t>
            </a:r>
            <a:r>
              <a:rPr lang="en-US" altLang="en-US" sz="3200" dirty="0" err="1">
                <a:latin typeface="Times New Roman" panose="02020603050405020304" pitchFamily="18" charset="0"/>
              </a:rPr>
              <a:t>ên</a:t>
            </a:r>
            <a:r>
              <a:rPr lang="en-US" altLang="en-US" sz="3200" dirty="0">
                <a:latin typeface="Times New Roman" panose="02020603050405020304" pitchFamily="18" charset="0"/>
              </a:rPr>
              <a:t> …</a:t>
            </a:r>
            <a:r>
              <a:rPr lang="en-US" altLang="en-US" sz="3200" dirty="0" err="1">
                <a:latin typeface="Times New Roman" panose="02020603050405020304" pitchFamily="18" charset="0"/>
              </a:rPr>
              <a:t>ượn</a:t>
            </a:r>
            <a:r>
              <a:rPr lang="en-US" altLang="en-US" sz="3200" dirty="0">
                <a:latin typeface="Times New Roman" panose="02020603050405020304" pitchFamily="18" charset="0"/>
              </a:rPr>
              <a:t> </a:t>
            </a:r>
            <a:r>
              <a:rPr lang="en-US" altLang="en-US" sz="3200" dirty="0" err="1">
                <a:latin typeface="Times New Roman" panose="02020603050405020304" pitchFamily="18" charset="0"/>
              </a:rPr>
              <a:t>xuống</a:t>
            </a:r>
            <a:r>
              <a:rPr lang="en-US" altLang="en-US" sz="3200" dirty="0">
                <a:latin typeface="Times New Roman" panose="02020603050405020304" pitchFamily="18" charset="0"/>
              </a:rPr>
              <a:t>.</a:t>
            </a:r>
            <a:br>
              <a:rPr lang="en-US" altLang="en-US" sz="3200" dirty="0">
                <a:latin typeface="Times New Roman" panose="02020603050405020304" pitchFamily="18" charset="0"/>
              </a:rPr>
            </a:br>
            <a:r>
              <a:rPr lang="en-US" altLang="en-US" sz="3200" dirty="0">
                <a:latin typeface="Times New Roman" panose="02020603050405020304" pitchFamily="18" charset="0"/>
              </a:rPr>
              <a:t>                                                </a:t>
            </a:r>
            <a:r>
              <a:rPr lang="en-US" altLang="en-US" sz="2400" dirty="0">
                <a:latin typeface="Times New Roman" panose="02020603050405020304" pitchFamily="18" charset="0"/>
              </a:rPr>
              <a:t>Theo VŨ TÚ NAM</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15363"/>
                                        </p:tgtEl>
                                        <p:attrNameLst>
                                          <p:attrName>style.visibility</p:attrName>
                                        </p:attrNameLst>
                                      </p:cBhvr>
                                      <p:to>
                                        <p:strVal val="visible"/>
                                      </p:to>
                                    </p:set>
                                    <p:anim calcmode="lin" valueType="num">
                                      <p:cBhvr>
                                        <p:cTn id="7" dur="500" fill="hold"/>
                                        <p:tgtEl>
                                          <p:spTgt spid="15363"/>
                                        </p:tgtEl>
                                        <p:attrNameLst>
                                          <p:attrName>ppt_w</p:attrName>
                                        </p:attrNameLst>
                                      </p:cBhvr>
                                      <p:tavLst>
                                        <p:tav tm="0">
                                          <p:val>
                                            <p:fltVal val="0"/>
                                          </p:val>
                                        </p:tav>
                                        <p:tav tm="100000">
                                          <p:val>
                                            <p:strVal val="#ppt_w"/>
                                          </p:val>
                                        </p:tav>
                                      </p:tavLst>
                                    </p:anim>
                                    <p:anim calcmode="lin" valueType="num">
                                      <p:cBhvr>
                                        <p:cTn id="8" dur="500" fill="hold"/>
                                        <p:tgtEl>
                                          <p:spTgt spid="15363"/>
                                        </p:tgtEl>
                                        <p:attrNameLst>
                                          <p:attrName>ppt_h</p:attrName>
                                        </p:attrNameLst>
                                      </p:cBhvr>
                                      <p:tavLst>
                                        <p:tav tm="0">
                                          <p:val>
                                            <p:fltVal val="0"/>
                                          </p:val>
                                        </p:tav>
                                        <p:tav tm="100000">
                                          <p:val>
                                            <p:strVal val="#ppt_h"/>
                                          </p:val>
                                        </p:tav>
                                      </p:tavLst>
                                    </p:anim>
                                    <p:animEffect transition="in" filter="fade">
                                      <p:cBhvr>
                                        <p:cTn id="9" dur="500"/>
                                        <p:tgtEl>
                                          <p:spTgt spid="153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bgrnew18">
            <a:extLst>
              <a:ext uri="{FF2B5EF4-FFF2-40B4-BE49-F238E27FC236}">
                <a16:creationId xmlns="" xmlns:a16="http://schemas.microsoft.com/office/drawing/2014/main" id="{3E101BFA-A60B-0AFA-438D-CCAE5BC9E1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691" y="0"/>
            <a:ext cx="12191999"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Rectangle 3">
            <a:extLst>
              <a:ext uri="{FF2B5EF4-FFF2-40B4-BE49-F238E27FC236}">
                <a16:creationId xmlns="" xmlns:a16="http://schemas.microsoft.com/office/drawing/2014/main" id="{7051BCB2-FE60-7FDD-3D58-21B8590BF7E6}"/>
              </a:ext>
            </a:extLst>
          </p:cNvPr>
          <p:cNvSpPr>
            <a:spLocks noGrp="1" noChangeArrowheads="1"/>
          </p:cNvSpPr>
          <p:nvPr>
            <p:ph type="title"/>
          </p:nvPr>
        </p:nvSpPr>
        <p:spPr>
          <a:xfrm>
            <a:off x="1752600" y="457201"/>
            <a:ext cx="8915400" cy="5364163"/>
          </a:xfrm>
          <a:noFill/>
        </p:spPr>
        <p:txBody>
          <a:bodyPr/>
          <a:lstStyle/>
          <a:p>
            <a:pPr algn="l" eaLnBrk="1" hangingPunct="1"/>
            <a:r>
              <a:rPr lang="en-US" altLang="en-US" sz="3200">
                <a:latin typeface="Times New Roman" panose="02020603050405020304" pitchFamily="18" charset="0"/>
              </a:rPr>
              <a:t/>
            </a:r>
            <a:br>
              <a:rPr lang="en-US" altLang="en-US" sz="3200">
                <a:latin typeface="Times New Roman" panose="02020603050405020304" pitchFamily="18" charset="0"/>
              </a:rPr>
            </a:br>
            <a:r>
              <a:rPr lang="en-US" altLang="en-US" sz="3200">
                <a:latin typeface="Times New Roman" panose="02020603050405020304" pitchFamily="18" charset="0"/>
              </a:rPr>
              <a:t>        Từ xa nhìn </a:t>
            </a:r>
            <a:r>
              <a:rPr lang="en-US" altLang="en-US" sz="3200" b="1">
                <a:solidFill>
                  <a:srgbClr val="FF0000"/>
                </a:solidFill>
                <a:latin typeface="Times New Roman" panose="02020603050405020304" pitchFamily="18" charset="0"/>
              </a:rPr>
              <a:t>l</a:t>
            </a:r>
            <a:r>
              <a:rPr lang="en-US" altLang="en-US" sz="3200">
                <a:latin typeface="Times New Roman" panose="02020603050405020304" pitchFamily="18" charset="0"/>
              </a:rPr>
              <a:t>ại, cây gạo sừng sững như một tháp đèn khổng </a:t>
            </a:r>
            <a:r>
              <a:rPr lang="en-US" altLang="en-US" sz="3200" b="1">
                <a:solidFill>
                  <a:srgbClr val="FF0000"/>
                </a:solidFill>
                <a:latin typeface="Times New Roman" panose="02020603050405020304" pitchFamily="18" charset="0"/>
              </a:rPr>
              <a:t>l</a:t>
            </a:r>
            <a:r>
              <a:rPr lang="en-US" altLang="en-US" sz="3200">
                <a:latin typeface="Times New Roman" panose="02020603050405020304" pitchFamily="18" charset="0"/>
              </a:rPr>
              <a:t>ồ. Hàng ngàn bông hoa là hàng ngàn ngọn </a:t>
            </a:r>
            <a:r>
              <a:rPr lang="en-US" altLang="en-US" sz="3200" b="1">
                <a:solidFill>
                  <a:srgbClr val="FF0000"/>
                </a:solidFill>
                <a:latin typeface="Times New Roman" panose="02020603050405020304" pitchFamily="18" charset="0"/>
              </a:rPr>
              <a:t>l</a:t>
            </a:r>
            <a:r>
              <a:rPr lang="en-US" altLang="en-US" sz="3200">
                <a:latin typeface="Times New Roman" panose="02020603050405020304" pitchFamily="18" charset="0"/>
              </a:rPr>
              <a:t>ửa hồng tươi. Hàng ngàn búp </a:t>
            </a:r>
            <a:r>
              <a:rPr lang="en-US" altLang="en-US" sz="3200" b="1">
                <a:solidFill>
                  <a:srgbClr val="FF0000"/>
                </a:solidFill>
                <a:latin typeface="Times New Roman" panose="02020603050405020304" pitchFamily="18" charset="0"/>
              </a:rPr>
              <a:t>n</a:t>
            </a:r>
            <a:r>
              <a:rPr lang="en-US" altLang="en-US" sz="3200">
                <a:latin typeface="Times New Roman" panose="02020603050405020304" pitchFamily="18" charset="0"/>
              </a:rPr>
              <a:t>õn là hàng ngàn ánh </a:t>
            </a:r>
            <a:r>
              <a:rPr lang="en-US" altLang="en-US" sz="3200" b="1">
                <a:solidFill>
                  <a:srgbClr val="FF0000"/>
                </a:solidFill>
                <a:latin typeface="Times New Roman" panose="02020603050405020304" pitchFamily="18" charset="0"/>
              </a:rPr>
              <a:t>n</a:t>
            </a:r>
            <a:r>
              <a:rPr lang="en-US" altLang="en-US" sz="3200">
                <a:latin typeface="Times New Roman" panose="02020603050405020304" pitchFamily="18" charset="0"/>
              </a:rPr>
              <a:t>ến trong xanh. Tất cả đều </a:t>
            </a:r>
            <a:r>
              <a:rPr lang="en-US" altLang="en-US" sz="3200" b="1">
                <a:solidFill>
                  <a:srgbClr val="FF0000"/>
                </a:solidFill>
                <a:latin typeface="Times New Roman" panose="02020603050405020304" pitchFamily="18" charset="0"/>
              </a:rPr>
              <a:t>l</a:t>
            </a:r>
            <a:r>
              <a:rPr lang="en-US" altLang="en-US" sz="3200">
                <a:latin typeface="Times New Roman" panose="02020603050405020304" pitchFamily="18" charset="0"/>
              </a:rPr>
              <a:t>óng </a:t>
            </a:r>
            <a:r>
              <a:rPr lang="en-US" altLang="en-US" sz="3200" b="1">
                <a:solidFill>
                  <a:srgbClr val="FF0000"/>
                </a:solidFill>
                <a:latin typeface="Times New Roman" panose="02020603050405020304" pitchFamily="18" charset="0"/>
              </a:rPr>
              <a:t>l</a:t>
            </a:r>
            <a:r>
              <a:rPr lang="en-US" altLang="en-US" sz="3200">
                <a:latin typeface="Times New Roman" panose="02020603050405020304" pitchFamily="18" charset="0"/>
              </a:rPr>
              <a:t>ánh, </a:t>
            </a:r>
            <a:r>
              <a:rPr lang="en-US" altLang="en-US" sz="3200" b="1">
                <a:solidFill>
                  <a:srgbClr val="FF0000"/>
                </a:solidFill>
                <a:latin typeface="Times New Roman" panose="02020603050405020304" pitchFamily="18" charset="0"/>
              </a:rPr>
              <a:t>l</a:t>
            </a:r>
            <a:r>
              <a:rPr lang="en-US" altLang="en-US" sz="3200">
                <a:latin typeface="Times New Roman" panose="02020603050405020304" pitchFamily="18" charset="0"/>
              </a:rPr>
              <a:t>ung </a:t>
            </a:r>
            <a:r>
              <a:rPr lang="en-US" altLang="en-US" sz="3200" b="1">
                <a:solidFill>
                  <a:srgbClr val="FF0000"/>
                </a:solidFill>
                <a:latin typeface="Times New Roman" panose="02020603050405020304" pitchFamily="18" charset="0"/>
              </a:rPr>
              <a:t>l</a:t>
            </a:r>
            <a:r>
              <a:rPr lang="en-US" altLang="en-US" sz="3200">
                <a:latin typeface="Times New Roman" panose="02020603050405020304" pitchFamily="18" charset="0"/>
              </a:rPr>
              <a:t>inh trong </a:t>
            </a:r>
            <a:r>
              <a:rPr lang="en-US" altLang="en-US" sz="3200" b="1">
                <a:solidFill>
                  <a:srgbClr val="FF0000"/>
                </a:solidFill>
                <a:latin typeface="Times New Roman" panose="02020603050405020304" pitchFamily="18" charset="0"/>
              </a:rPr>
              <a:t>n</a:t>
            </a:r>
            <a:r>
              <a:rPr lang="en-US" altLang="en-US" sz="3200">
                <a:latin typeface="Times New Roman" panose="02020603050405020304" pitchFamily="18" charset="0"/>
              </a:rPr>
              <a:t>ắng. Chào mào, sáo sậu, sáo đen, đàn đàn </a:t>
            </a:r>
            <a:r>
              <a:rPr lang="en-US" altLang="en-US" sz="3200" b="1">
                <a:solidFill>
                  <a:srgbClr val="FF0000"/>
                </a:solidFill>
                <a:latin typeface="Times New Roman" panose="02020603050405020304" pitchFamily="18" charset="0"/>
              </a:rPr>
              <a:t>l</a:t>
            </a:r>
            <a:r>
              <a:rPr lang="en-US" altLang="en-US" sz="3200">
                <a:latin typeface="Times New Roman" panose="02020603050405020304" pitchFamily="18" charset="0"/>
              </a:rPr>
              <a:t>ũ </a:t>
            </a:r>
            <a:r>
              <a:rPr lang="en-US" altLang="en-US" sz="3200" b="1">
                <a:solidFill>
                  <a:srgbClr val="FF0000"/>
                </a:solidFill>
                <a:latin typeface="Times New Roman" panose="02020603050405020304" pitchFamily="18" charset="0"/>
              </a:rPr>
              <a:t>l</a:t>
            </a:r>
            <a:r>
              <a:rPr lang="en-US" altLang="en-US" sz="3200">
                <a:latin typeface="Times New Roman" panose="02020603050405020304" pitchFamily="18" charset="0"/>
              </a:rPr>
              <a:t>ũ bay đi bay về, lượn </a:t>
            </a:r>
            <a:r>
              <a:rPr lang="en-US" altLang="en-US" sz="3200" b="1">
                <a:solidFill>
                  <a:srgbClr val="FF0000"/>
                </a:solidFill>
                <a:latin typeface="Times New Roman" panose="02020603050405020304" pitchFamily="18" charset="0"/>
              </a:rPr>
              <a:t>l</a:t>
            </a:r>
            <a:r>
              <a:rPr lang="en-US" altLang="en-US" sz="3200">
                <a:latin typeface="Times New Roman" panose="02020603050405020304" pitchFamily="18" charset="0"/>
              </a:rPr>
              <a:t>ên </a:t>
            </a:r>
            <a:r>
              <a:rPr lang="en-US" altLang="en-US" sz="3200" b="1">
                <a:solidFill>
                  <a:srgbClr val="FF0000"/>
                </a:solidFill>
                <a:latin typeface="Times New Roman" panose="02020603050405020304" pitchFamily="18" charset="0"/>
              </a:rPr>
              <a:t>l</a:t>
            </a:r>
            <a:r>
              <a:rPr lang="en-US" altLang="en-US" sz="3200">
                <a:latin typeface="Times New Roman" panose="02020603050405020304" pitchFamily="18" charset="0"/>
              </a:rPr>
              <a:t>ượn xuống.</a:t>
            </a:r>
            <a:br>
              <a:rPr lang="en-US" altLang="en-US" sz="3200">
                <a:latin typeface="Times New Roman" panose="02020603050405020304" pitchFamily="18" charset="0"/>
              </a:rPr>
            </a:br>
            <a:r>
              <a:rPr lang="en-US" altLang="en-US" sz="3200">
                <a:latin typeface="Times New Roman" panose="02020603050405020304" pitchFamily="18" charset="0"/>
              </a:rPr>
              <a:t>							 </a:t>
            </a:r>
            <a:r>
              <a:rPr lang="en-US" altLang="en-US" sz="2400">
                <a:latin typeface="Times New Roman" panose="02020603050405020304" pitchFamily="18" charset="0"/>
              </a:rPr>
              <a:t>VŨ TÚ NAM</a:t>
            </a:r>
          </a:p>
        </p:txBody>
      </p:sp>
    </p:spTree>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468"/>
            <a:ext cx="12192000" cy="6857532"/>
          </a:xfrm>
          <a:prstGeom prst="rect">
            <a:avLst/>
          </a:prstGeom>
        </p:spPr>
      </p:pic>
      <p:pic>
        <p:nvPicPr>
          <p:cNvPr id="6" name="图片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55524" y="4734769"/>
            <a:ext cx="3536477" cy="2073504"/>
          </a:xfrm>
          <a:prstGeom prst="rect">
            <a:avLst/>
          </a:prstGeom>
        </p:spPr>
      </p:pic>
      <p:sp>
        <p:nvSpPr>
          <p:cNvPr id="3" name="Rounded Rectangle 2"/>
          <p:cNvSpPr/>
          <p:nvPr/>
        </p:nvSpPr>
        <p:spPr>
          <a:xfrm>
            <a:off x="1135871" y="214188"/>
            <a:ext cx="5243565" cy="1055077"/>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200" b="1" dirty="0" err="1">
                <a:latin typeface="Times New Roman" panose="02020603050405020304" pitchFamily="18" charset="0"/>
                <a:cs typeface="Times New Roman" panose="02020603050405020304" pitchFamily="18" charset="0"/>
              </a:rPr>
              <a:t>Bài</a:t>
            </a:r>
            <a:r>
              <a:rPr lang="en-US" sz="3200" b="1" dirty="0">
                <a:latin typeface="Times New Roman" panose="02020603050405020304" pitchFamily="18" charset="0"/>
                <a:cs typeface="Times New Roman" panose="02020603050405020304" pitchFamily="18" charset="0"/>
              </a:rPr>
              <a:t> 2: </a:t>
            </a:r>
            <a:r>
              <a:rPr lang="en-US" sz="3200" b="1" dirty="0" err="1">
                <a:latin typeface="Times New Roman" panose="02020603050405020304" pitchFamily="18" charset="0"/>
                <a:cs typeface="Times New Roman" panose="02020603050405020304" pitchFamily="18" charset="0"/>
              </a:rPr>
              <a:t>Điền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vào</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chỗ</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trống</a:t>
            </a:r>
            <a:r>
              <a:rPr lang="en-US" sz="3200" b="1" dirty="0">
                <a:latin typeface="Times New Roman" panose="02020603050405020304" pitchFamily="18" charset="0"/>
                <a:cs typeface="Times New Roman" panose="02020603050405020304" pitchFamily="18" charset="0"/>
              </a:rPr>
              <a:t>:</a:t>
            </a:r>
          </a:p>
        </p:txBody>
      </p:sp>
      <p:sp>
        <p:nvSpPr>
          <p:cNvPr id="5" name="Oval 4"/>
          <p:cNvSpPr/>
          <p:nvPr/>
        </p:nvSpPr>
        <p:spPr>
          <a:xfrm>
            <a:off x="4712675" y="1344422"/>
            <a:ext cx="1014885" cy="888283"/>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600" b="1" dirty="0">
                <a:latin typeface="Times New Roman" panose="02020603050405020304" pitchFamily="18" charset="0"/>
                <a:cs typeface="Times New Roman" panose="02020603050405020304" pitchFamily="18" charset="0"/>
              </a:rPr>
              <a:t>in</a:t>
            </a:r>
          </a:p>
        </p:txBody>
      </p:sp>
      <p:sp>
        <p:nvSpPr>
          <p:cNvPr id="10" name="Oval 9"/>
          <p:cNvSpPr/>
          <p:nvPr/>
        </p:nvSpPr>
        <p:spPr>
          <a:xfrm>
            <a:off x="6685500" y="1344421"/>
            <a:ext cx="1262746" cy="888283"/>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600" b="1" dirty="0" err="1">
                <a:latin typeface="Times New Roman" panose="02020603050405020304" pitchFamily="18" charset="0"/>
                <a:cs typeface="Times New Roman" panose="02020603050405020304" pitchFamily="18" charset="0"/>
              </a:rPr>
              <a:t>inh</a:t>
            </a:r>
            <a:endParaRPr lang="en-US" sz="3600" b="1" dirty="0">
              <a:latin typeface="Times New Roman" panose="02020603050405020304" pitchFamily="18" charset="0"/>
              <a:cs typeface="Times New Roman" panose="02020603050405020304" pitchFamily="18" charset="0"/>
            </a:endParaRPr>
          </a:p>
        </p:txBody>
      </p:sp>
      <p:sp>
        <p:nvSpPr>
          <p:cNvPr id="7" name="TextBox 6"/>
          <p:cNvSpPr txBox="1"/>
          <p:nvPr/>
        </p:nvSpPr>
        <p:spPr>
          <a:xfrm>
            <a:off x="5817996" y="1516832"/>
            <a:ext cx="867503" cy="584775"/>
          </a:xfrm>
          <a:prstGeom prst="rect">
            <a:avLst/>
          </a:prstGeom>
          <a:noFill/>
        </p:spPr>
        <p:txBody>
          <a:bodyPr wrap="square" rtlCol="0">
            <a:spAutoFit/>
          </a:bodyPr>
          <a:lstStyle/>
          <a:p>
            <a:r>
              <a:rPr lang="en-US" sz="3200" b="1" dirty="0">
                <a:latin typeface="Times New Roman" panose="02020603050405020304" pitchFamily="18" charset="0"/>
                <a:cs typeface="Times New Roman" panose="02020603050405020304" pitchFamily="18" charset="0"/>
              </a:rPr>
              <a:t>hay</a:t>
            </a:r>
          </a:p>
        </p:txBody>
      </p:sp>
      <p:sp>
        <p:nvSpPr>
          <p:cNvPr id="9" name="Rectangle 8"/>
          <p:cNvSpPr/>
          <p:nvPr/>
        </p:nvSpPr>
        <p:spPr>
          <a:xfrm>
            <a:off x="2769436" y="1768311"/>
            <a:ext cx="2778020" cy="3970318"/>
          </a:xfrm>
          <a:prstGeom prst="rect">
            <a:avLst/>
          </a:prstGeom>
        </p:spPr>
        <p:txBody>
          <a:bodyPr wrap="square">
            <a:spAutoFit/>
          </a:bodyPr>
          <a:lstStyle/>
          <a:p>
            <a:endParaRPr lang="vi-VN" dirty="0"/>
          </a:p>
          <a:p>
            <a:endParaRPr lang="vi-VN" dirty="0"/>
          </a:p>
          <a:p>
            <a:r>
              <a:rPr lang="vi-VN" sz="3600" dirty="0">
                <a:latin typeface="+mj-lt"/>
              </a:rPr>
              <a:t>- lung ......</a:t>
            </a:r>
          </a:p>
          <a:p>
            <a:r>
              <a:rPr lang="vi-VN" sz="3600" dirty="0">
                <a:latin typeface="+mj-lt"/>
              </a:rPr>
              <a:t>- giữ ......</a:t>
            </a:r>
          </a:p>
          <a:p>
            <a:r>
              <a:rPr lang="vi-VN" sz="3600" dirty="0">
                <a:latin typeface="+mj-lt"/>
              </a:rPr>
              <a:t>- bình .....</a:t>
            </a:r>
          </a:p>
          <a:p>
            <a:r>
              <a:rPr lang="vi-VN" sz="3600" dirty="0">
                <a:latin typeface="+mj-lt"/>
              </a:rPr>
              <a:t>- nhường .......</a:t>
            </a:r>
          </a:p>
          <a:p>
            <a:r>
              <a:rPr lang="vi-VN" sz="3600" dirty="0">
                <a:latin typeface="+mj-lt"/>
              </a:rPr>
              <a:t>- rung .......  </a:t>
            </a:r>
          </a:p>
          <a:p>
            <a:endParaRPr lang="vi-VN" dirty="0"/>
          </a:p>
          <a:p>
            <a:endParaRPr lang="en-US" dirty="0"/>
          </a:p>
        </p:txBody>
      </p:sp>
      <p:sp>
        <p:nvSpPr>
          <p:cNvPr id="12" name="Rectangle 11"/>
          <p:cNvSpPr/>
          <p:nvPr/>
        </p:nvSpPr>
        <p:spPr>
          <a:xfrm>
            <a:off x="6379436" y="2361908"/>
            <a:ext cx="3137619" cy="2862322"/>
          </a:xfrm>
          <a:prstGeom prst="rect">
            <a:avLst/>
          </a:prstGeom>
        </p:spPr>
        <p:txBody>
          <a:bodyPr wrap="square">
            <a:spAutoFit/>
          </a:bodyPr>
          <a:lstStyle/>
          <a:p>
            <a:r>
              <a:rPr lang="vi-VN" sz="3600" dirty="0">
                <a:latin typeface="+mj-lt"/>
              </a:rPr>
              <a:t>-  thầm .....</a:t>
            </a:r>
          </a:p>
          <a:p>
            <a:r>
              <a:rPr lang="vi-VN" sz="3600" dirty="0">
                <a:latin typeface="+mj-lt"/>
              </a:rPr>
              <a:t>- lặng ......</a:t>
            </a:r>
          </a:p>
          <a:p>
            <a:r>
              <a:rPr lang="vi-VN" sz="3600" dirty="0">
                <a:latin typeface="+mj-lt"/>
              </a:rPr>
              <a:t>- học .....</a:t>
            </a:r>
          </a:p>
          <a:p>
            <a:r>
              <a:rPr lang="vi-VN" sz="3600" dirty="0">
                <a:latin typeface="+mj-lt"/>
              </a:rPr>
              <a:t>- gia ..........</a:t>
            </a:r>
          </a:p>
          <a:p>
            <a:r>
              <a:rPr lang="vi-VN" sz="3600" dirty="0">
                <a:latin typeface="+mj-lt"/>
              </a:rPr>
              <a:t>- thông ......</a:t>
            </a:r>
          </a:p>
        </p:txBody>
      </p:sp>
      <p:sp>
        <p:nvSpPr>
          <p:cNvPr id="13" name="TextBox 12"/>
          <p:cNvSpPr txBox="1"/>
          <p:nvPr/>
        </p:nvSpPr>
        <p:spPr>
          <a:xfrm>
            <a:off x="1402308" y="1482985"/>
            <a:ext cx="3656049" cy="646331"/>
          </a:xfrm>
          <a:prstGeom prst="rect">
            <a:avLst/>
          </a:prstGeom>
          <a:noFill/>
        </p:spPr>
        <p:txBody>
          <a:bodyPr wrap="square" rtlCol="0">
            <a:spAutoFit/>
          </a:bodyPr>
          <a:lstStyle/>
          <a:p>
            <a:r>
              <a:rPr lang="en-US" sz="3600" b="1" dirty="0">
                <a:latin typeface="Times New Roman" panose="02020603050405020304" pitchFamily="18" charset="0"/>
                <a:cs typeface="Times New Roman" panose="02020603050405020304" pitchFamily="18" charset="0"/>
              </a:rPr>
              <a:t>b) </a:t>
            </a:r>
            <a:r>
              <a:rPr lang="en-US" sz="3600" b="1" dirty="0" err="1">
                <a:latin typeface="Times New Roman" panose="02020603050405020304" pitchFamily="18" charset="0"/>
                <a:cs typeface="Times New Roman" panose="02020603050405020304" pitchFamily="18" charset="0"/>
              </a:rPr>
              <a:t>Tiếng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có</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vần</a:t>
            </a:r>
            <a:endParaRPr lang="en-US" sz="3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876381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5"/>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6" presetClass="emph" presetSubtype="0" fill="hold" grpId="0" nodeType="clickEffect">
                                  <p:stCondLst>
                                    <p:cond delay="0"/>
                                  </p:stCondLst>
                                  <p:childTnLst>
                                    <p:animScale>
                                      <p:cBhvr>
                                        <p:cTn id="10" dur="2000" fill="hold"/>
                                        <p:tgtEl>
                                          <p:spTgt spid="10"/>
                                        </p:tgtEl>
                                      </p:cBhvr>
                                      <p:by x="150000" y="150000"/>
                                    </p:animScale>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9" grpId="0"/>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55111"/>
            <a:ext cx="12192000" cy="6857532"/>
          </a:xfrm>
          <a:prstGeom prst="rect">
            <a:avLst/>
          </a:prstGeom>
        </p:spPr>
      </p:pic>
      <p:sp>
        <p:nvSpPr>
          <p:cNvPr id="3" name="Rounded Rectangle 2"/>
          <p:cNvSpPr/>
          <p:nvPr/>
        </p:nvSpPr>
        <p:spPr>
          <a:xfrm>
            <a:off x="1135871" y="214188"/>
            <a:ext cx="5243565" cy="1055077"/>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200" b="1" dirty="0" err="1">
                <a:solidFill>
                  <a:prstClr val="black"/>
                </a:solidFill>
                <a:latin typeface="Times New Roman" panose="02020603050405020304" pitchFamily="18" charset="0"/>
                <a:cs typeface="Times New Roman" panose="02020603050405020304" pitchFamily="18" charset="0"/>
              </a:rPr>
              <a:t>Bài</a:t>
            </a:r>
            <a:r>
              <a:rPr lang="en-US" sz="3200" b="1" dirty="0">
                <a:solidFill>
                  <a:prstClr val="black"/>
                </a:solidFill>
                <a:latin typeface="Times New Roman" panose="02020603050405020304" pitchFamily="18" charset="0"/>
                <a:cs typeface="Times New Roman" panose="02020603050405020304" pitchFamily="18" charset="0"/>
              </a:rPr>
              <a:t> 2: </a:t>
            </a:r>
            <a:r>
              <a:rPr lang="en-US" sz="3200" b="1" dirty="0" err="1">
                <a:solidFill>
                  <a:prstClr val="black"/>
                </a:solidFill>
                <a:latin typeface="Times New Roman" panose="02020603050405020304" pitchFamily="18" charset="0"/>
                <a:cs typeface="Times New Roman" panose="02020603050405020304" pitchFamily="18" charset="0"/>
              </a:rPr>
              <a:t>Điền</a:t>
            </a:r>
            <a:r>
              <a:rPr lang="en-US" sz="3200" b="1" dirty="0">
                <a:solidFill>
                  <a:prstClr val="black"/>
                </a:solidFill>
                <a:latin typeface="Times New Roman" panose="02020603050405020304" pitchFamily="18" charset="0"/>
                <a:cs typeface="Times New Roman" panose="02020603050405020304" pitchFamily="18" charset="0"/>
              </a:rPr>
              <a:t> </a:t>
            </a:r>
            <a:r>
              <a:rPr lang="en-US" sz="3200" b="1" dirty="0" err="1">
                <a:solidFill>
                  <a:prstClr val="black"/>
                </a:solidFill>
                <a:latin typeface="Times New Roman" panose="02020603050405020304" pitchFamily="18" charset="0"/>
                <a:cs typeface="Times New Roman" panose="02020603050405020304" pitchFamily="18" charset="0"/>
              </a:rPr>
              <a:t>vào</a:t>
            </a:r>
            <a:r>
              <a:rPr lang="en-US" sz="3200" b="1" dirty="0">
                <a:solidFill>
                  <a:prstClr val="black"/>
                </a:solidFill>
                <a:latin typeface="Times New Roman" panose="02020603050405020304" pitchFamily="18" charset="0"/>
                <a:cs typeface="Times New Roman" panose="02020603050405020304" pitchFamily="18" charset="0"/>
              </a:rPr>
              <a:t> </a:t>
            </a:r>
            <a:r>
              <a:rPr lang="en-US" sz="3200" b="1" dirty="0" err="1">
                <a:solidFill>
                  <a:prstClr val="black"/>
                </a:solidFill>
                <a:latin typeface="Times New Roman" panose="02020603050405020304" pitchFamily="18" charset="0"/>
                <a:cs typeface="Times New Roman" panose="02020603050405020304" pitchFamily="18" charset="0"/>
              </a:rPr>
              <a:t>chỗ</a:t>
            </a:r>
            <a:r>
              <a:rPr lang="en-US" sz="3200" b="1" dirty="0">
                <a:solidFill>
                  <a:prstClr val="black"/>
                </a:solidFill>
                <a:latin typeface="Times New Roman" panose="02020603050405020304" pitchFamily="18" charset="0"/>
                <a:cs typeface="Times New Roman" panose="02020603050405020304" pitchFamily="18" charset="0"/>
              </a:rPr>
              <a:t> </a:t>
            </a:r>
            <a:r>
              <a:rPr lang="en-US" sz="3200" b="1" dirty="0" err="1">
                <a:solidFill>
                  <a:prstClr val="black"/>
                </a:solidFill>
                <a:latin typeface="Times New Roman" panose="02020603050405020304" pitchFamily="18" charset="0"/>
                <a:cs typeface="Times New Roman" panose="02020603050405020304" pitchFamily="18" charset="0"/>
              </a:rPr>
              <a:t>trống</a:t>
            </a:r>
            <a:r>
              <a:rPr lang="en-US" sz="3200" b="1" dirty="0">
                <a:solidFill>
                  <a:prstClr val="black"/>
                </a:solidFill>
                <a:latin typeface="Times New Roman" panose="02020603050405020304" pitchFamily="18" charset="0"/>
                <a:cs typeface="Times New Roman" panose="02020603050405020304" pitchFamily="18" charset="0"/>
              </a:rPr>
              <a:t>:</a:t>
            </a:r>
          </a:p>
        </p:txBody>
      </p:sp>
      <p:sp>
        <p:nvSpPr>
          <p:cNvPr id="5" name="Oval 4"/>
          <p:cNvSpPr/>
          <p:nvPr/>
        </p:nvSpPr>
        <p:spPr>
          <a:xfrm>
            <a:off x="4712675" y="1344422"/>
            <a:ext cx="1014885" cy="888283"/>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600" b="1" dirty="0">
                <a:solidFill>
                  <a:prstClr val="black"/>
                </a:solidFill>
                <a:latin typeface="Times New Roman" panose="02020603050405020304" pitchFamily="18" charset="0"/>
                <a:cs typeface="Times New Roman" panose="02020603050405020304" pitchFamily="18" charset="0"/>
              </a:rPr>
              <a:t>in</a:t>
            </a:r>
          </a:p>
        </p:txBody>
      </p:sp>
      <p:sp>
        <p:nvSpPr>
          <p:cNvPr id="10" name="Oval 9"/>
          <p:cNvSpPr/>
          <p:nvPr/>
        </p:nvSpPr>
        <p:spPr>
          <a:xfrm>
            <a:off x="6685500" y="1344421"/>
            <a:ext cx="1262746" cy="888283"/>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600" b="1" dirty="0" err="1">
                <a:solidFill>
                  <a:prstClr val="black"/>
                </a:solidFill>
                <a:latin typeface="Times New Roman" panose="02020603050405020304" pitchFamily="18" charset="0"/>
                <a:cs typeface="Times New Roman" panose="02020603050405020304" pitchFamily="18" charset="0"/>
              </a:rPr>
              <a:t>inh</a:t>
            </a:r>
            <a:endParaRPr lang="en-US" sz="3600" b="1" dirty="0">
              <a:solidFill>
                <a:prstClr val="black"/>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5817996" y="1516832"/>
            <a:ext cx="867503" cy="584775"/>
          </a:xfrm>
          <a:prstGeom prst="rect">
            <a:avLst/>
          </a:prstGeom>
          <a:noFill/>
        </p:spPr>
        <p:txBody>
          <a:bodyPr wrap="square" rtlCol="0">
            <a:spAutoFit/>
          </a:bodyPr>
          <a:lstStyle/>
          <a:p>
            <a:r>
              <a:rPr lang="en-US" sz="3200" b="1" dirty="0">
                <a:solidFill>
                  <a:prstClr val="black"/>
                </a:solidFill>
                <a:latin typeface="Times New Roman" panose="02020603050405020304" pitchFamily="18" charset="0"/>
                <a:cs typeface="Times New Roman" panose="02020603050405020304" pitchFamily="18" charset="0"/>
              </a:rPr>
              <a:t>hay</a:t>
            </a:r>
          </a:p>
        </p:txBody>
      </p:sp>
      <p:sp>
        <p:nvSpPr>
          <p:cNvPr id="9" name="Rectangle 8"/>
          <p:cNvSpPr/>
          <p:nvPr/>
        </p:nvSpPr>
        <p:spPr>
          <a:xfrm>
            <a:off x="2769436" y="1768311"/>
            <a:ext cx="2778020" cy="923330"/>
          </a:xfrm>
          <a:prstGeom prst="rect">
            <a:avLst/>
          </a:prstGeom>
        </p:spPr>
        <p:txBody>
          <a:bodyPr wrap="square">
            <a:spAutoFit/>
          </a:bodyPr>
          <a:lstStyle/>
          <a:p>
            <a:endParaRPr lang="vi-VN" dirty="0">
              <a:solidFill>
                <a:prstClr val="black"/>
              </a:solidFill>
            </a:endParaRPr>
          </a:p>
          <a:p>
            <a:endParaRPr lang="vi-VN" dirty="0">
              <a:solidFill>
                <a:prstClr val="black"/>
              </a:solidFill>
            </a:endParaRPr>
          </a:p>
          <a:p>
            <a:endParaRPr lang="en-US" dirty="0">
              <a:solidFill>
                <a:prstClr val="black"/>
              </a:solidFill>
            </a:endParaRPr>
          </a:p>
        </p:txBody>
      </p:sp>
      <p:sp>
        <p:nvSpPr>
          <p:cNvPr id="13" name="TextBox 12"/>
          <p:cNvSpPr txBox="1"/>
          <p:nvPr/>
        </p:nvSpPr>
        <p:spPr>
          <a:xfrm>
            <a:off x="1402308" y="1482985"/>
            <a:ext cx="3656049" cy="646331"/>
          </a:xfrm>
          <a:prstGeom prst="rect">
            <a:avLst/>
          </a:prstGeom>
          <a:noFill/>
        </p:spPr>
        <p:txBody>
          <a:bodyPr wrap="square" rtlCol="0">
            <a:spAutoFit/>
          </a:bodyPr>
          <a:lstStyle/>
          <a:p>
            <a:r>
              <a:rPr lang="en-US" sz="3600" b="1" dirty="0">
                <a:solidFill>
                  <a:prstClr val="black"/>
                </a:solidFill>
                <a:latin typeface="Times New Roman" panose="02020603050405020304" pitchFamily="18" charset="0"/>
                <a:cs typeface="Times New Roman" panose="02020603050405020304" pitchFamily="18" charset="0"/>
              </a:rPr>
              <a:t>b) </a:t>
            </a:r>
            <a:r>
              <a:rPr lang="en-US" sz="3600" b="1" dirty="0" err="1">
                <a:solidFill>
                  <a:prstClr val="black"/>
                </a:solidFill>
                <a:latin typeface="Times New Roman" panose="02020603050405020304" pitchFamily="18" charset="0"/>
                <a:cs typeface="Times New Roman" panose="02020603050405020304" pitchFamily="18" charset="0"/>
              </a:rPr>
              <a:t>Tiếng</a:t>
            </a:r>
            <a:r>
              <a:rPr lang="en-US" sz="3600" b="1" dirty="0">
                <a:solidFill>
                  <a:prstClr val="black"/>
                </a:solidFill>
                <a:latin typeface="Times New Roman" panose="02020603050405020304" pitchFamily="18" charset="0"/>
                <a:cs typeface="Times New Roman" panose="02020603050405020304" pitchFamily="18" charset="0"/>
              </a:rPr>
              <a:t> </a:t>
            </a:r>
            <a:r>
              <a:rPr lang="en-US" sz="3600" b="1" dirty="0" err="1">
                <a:solidFill>
                  <a:prstClr val="black"/>
                </a:solidFill>
                <a:latin typeface="Times New Roman" panose="02020603050405020304" pitchFamily="18" charset="0"/>
                <a:cs typeface="Times New Roman" panose="02020603050405020304" pitchFamily="18" charset="0"/>
              </a:rPr>
              <a:t>có</a:t>
            </a:r>
            <a:r>
              <a:rPr lang="en-US" sz="3600" b="1" dirty="0">
                <a:solidFill>
                  <a:prstClr val="black"/>
                </a:solidFill>
                <a:latin typeface="Times New Roman" panose="02020603050405020304" pitchFamily="18" charset="0"/>
                <a:cs typeface="Times New Roman" panose="02020603050405020304" pitchFamily="18" charset="0"/>
              </a:rPr>
              <a:t> </a:t>
            </a:r>
            <a:r>
              <a:rPr lang="en-US" sz="3600" b="1" dirty="0" err="1">
                <a:solidFill>
                  <a:prstClr val="black"/>
                </a:solidFill>
                <a:latin typeface="Times New Roman" panose="02020603050405020304" pitchFamily="18" charset="0"/>
                <a:cs typeface="Times New Roman" panose="02020603050405020304" pitchFamily="18" charset="0"/>
              </a:rPr>
              <a:t>vần</a:t>
            </a:r>
            <a:endParaRPr lang="en-US" sz="3600" b="1" dirty="0">
              <a:solidFill>
                <a:prstClr val="black"/>
              </a:solidFill>
              <a:latin typeface="Times New Roman" panose="02020603050405020304" pitchFamily="18" charset="0"/>
              <a:cs typeface="Times New Roman" panose="02020603050405020304" pitchFamily="18" charset="0"/>
            </a:endParaRPr>
          </a:p>
        </p:txBody>
      </p:sp>
      <p:sp>
        <p:nvSpPr>
          <p:cNvPr id="2" name="Rectangle 1"/>
          <p:cNvSpPr/>
          <p:nvPr/>
        </p:nvSpPr>
        <p:spPr>
          <a:xfrm>
            <a:off x="2522763" y="2419622"/>
            <a:ext cx="3610000" cy="3693319"/>
          </a:xfrm>
          <a:prstGeom prst="rect">
            <a:avLst/>
          </a:prstGeom>
        </p:spPr>
        <p:txBody>
          <a:bodyPr wrap="square">
            <a:spAutoFit/>
          </a:bodyPr>
          <a:lstStyle/>
          <a:p>
            <a:r>
              <a:rPr lang="vi-VN" sz="3600" dirty="0">
                <a:latin typeface="Times New Roman" panose="02020603050405020304" pitchFamily="18" charset="0"/>
                <a:cs typeface="Times New Roman" panose="02020603050405020304" pitchFamily="18" charset="0"/>
              </a:rPr>
              <a:t>- lung </a:t>
            </a:r>
            <a:r>
              <a:rPr lang="vi-VN" sz="3600" dirty="0">
                <a:solidFill>
                  <a:srgbClr val="FF0000"/>
                </a:solidFill>
                <a:latin typeface="Times New Roman" panose="02020603050405020304" pitchFamily="18" charset="0"/>
                <a:cs typeface="Times New Roman" panose="02020603050405020304" pitchFamily="18" charset="0"/>
              </a:rPr>
              <a:t>linh</a:t>
            </a:r>
          </a:p>
          <a:p>
            <a:r>
              <a:rPr lang="vi-VN" sz="3600" dirty="0">
                <a:latin typeface="Times New Roman" panose="02020603050405020304" pitchFamily="18" charset="0"/>
                <a:cs typeface="Times New Roman" panose="02020603050405020304" pitchFamily="18" charset="0"/>
              </a:rPr>
              <a:t>- giữ </a:t>
            </a:r>
            <a:r>
              <a:rPr lang="vi-VN" sz="3600" dirty="0">
                <a:solidFill>
                  <a:srgbClr val="FF0000"/>
                </a:solidFill>
                <a:latin typeface="Times New Roman" panose="02020603050405020304" pitchFamily="18" charset="0"/>
                <a:cs typeface="Times New Roman" panose="02020603050405020304" pitchFamily="18" charset="0"/>
              </a:rPr>
              <a:t>gìn</a:t>
            </a:r>
          </a:p>
          <a:p>
            <a:r>
              <a:rPr lang="vi-VN" sz="3600" dirty="0">
                <a:latin typeface="Times New Roman" panose="02020603050405020304" pitchFamily="18" charset="0"/>
                <a:cs typeface="Times New Roman" panose="02020603050405020304" pitchFamily="18" charset="0"/>
              </a:rPr>
              <a:t>- bình </a:t>
            </a:r>
            <a:r>
              <a:rPr lang="vi-VN" sz="3600" dirty="0">
                <a:solidFill>
                  <a:srgbClr val="FF0000"/>
                </a:solidFill>
                <a:latin typeface="Times New Roman" panose="02020603050405020304" pitchFamily="18" charset="0"/>
                <a:cs typeface="Times New Roman" panose="02020603050405020304" pitchFamily="18" charset="0"/>
              </a:rPr>
              <a:t>minh</a:t>
            </a:r>
          </a:p>
          <a:p>
            <a:r>
              <a:rPr lang="vi-VN" sz="3600" dirty="0">
                <a:latin typeface="Times New Roman" panose="02020603050405020304" pitchFamily="18" charset="0"/>
                <a:cs typeface="Times New Roman" panose="02020603050405020304" pitchFamily="18" charset="0"/>
              </a:rPr>
              <a:t>- nhường </a:t>
            </a:r>
            <a:r>
              <a:rPr lang="vi-VN" sz="3600" dirty="0">
                <a:solidFill>
                  <a:srgbClr val="FF0000"/>
                </a:solidFill>
                <a:latin typeface="Times New Roman" panose="02020603050405020304" pitchFamily="18" charset="0"/>
                <a:cs typeface="Times New Roman" panose="02020603050405020304" pitchFamily="18" charset="0"/>
              </a:rPr>
              <a:t>nhịn</a:t>
            </a:r>
          </a:p>
          <a:p>
            <a:r>
              <a:rPr lang="vi-VN" sz="3600" dirty="0">
                <a:latin typeface="Times New Roman" panose="02020603050405020304" pitchFamily="18" charset="0"/>
                <a:cs typeface="Times New Roman" panose="02020603050405020304" pitchFamily="18" charset="0"/>
              </a:rPr>
              <a:t>- rung </a:t>
            </a:r>
            <a:r>
              <a:rPr lang="vi-VN" sz="3600" dirty="0">
                <a:solidFill>
                  <a:srgbClr val="FF0000"/>
                </a:solidFill>
                <a:latin typeface="Times New Roman" panose="02020603050405020304" pitchFamily="18" charset="0"/>
                <a:cs typeface="Times New Roman" panose="02020603050405020304" pitchFamily="18" charset="0"/>
              </a:rPr>
              <a:t>rinh </a:t>
            </a:r>
          </a:p>
          <a:p>
            <a:endParaRPr lang="vi-VN" dirty="0"/>
          </a:p>
          <a:p>
            <a:endParaRPr lang="vi-VN" dirty="0"/>
          </a:p>
          <a:p>
            <a:endParaRPr lang="vi-VN" dirty="0"/>
          </a:p>
        </p:txBody>
      </p:sp>
      <p:sp>
        <p:nvSpPr>
          <p:cNvPr id="8" name="Rectangle 7"/>
          <p:cNvSpPr/>
          <p:nvPr/>
        </p:nvSpPr>
        <p:spPr>
          <a:xfrm>
            <a:off x="5817996" y="2489809"/>
            <a:ext cx="6096000" cy="3693319"/>
          </a:xfrm>
          <a:prstGeom prst="rect">
            <a:avLst/>
          </a:prstGeom>
        </p:spPr>
        <p:txBody>
          <a:bodyPr>
            <a:spAutoFit/>
          </a:bodyPr>
          <a:lstStyle/>
          <a:p>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thầm</a:t>
            </a:r>
            <a:r>
              <a:rPr lang="en-US" sz="3600" dirty="0">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kín</a:t>
            </a:r>
            <a:endParaRPr lang="en-US" sz="3600" dirty="0">
              <a:solidFill>
                <a:srgbClr val="FF0000"/>
              </a:solidFill>
              <a:latin typeface="Times New Roman" panose="02020603050405020304" pitchFamily="18" charset="0"/>
              <a:cs typeface="Times New Roman" panose="02020603050405020304" pitchFamily="18" charset="0"/>
            </a:endParaRPr>
          </a:p>
          <a:p>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lặng</a:t>
            </a:r>
            <a:r>
              <a:rPr lang="en-US" sz="3600" dirty="0">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thinh</a:t>
            </a:r>
            <a:endParaRPr lang="en-US" sz="3600" dirty="0">
              <a:solidFill>
                <a:srgbClr val="FF0000"/>
              </a:solidFill>
              <a:latin typeface="Times New Roman" panose="02020603050405020304" pitchFamily="18" charset="0"/>
              <a:cs typeface="Times New Roman" panose="02020603050405020304" pitchFamily="18" charset="0"/>
            </a:endParaRPr>
          </a:p>
          <a:p>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học</a:t>
            </a:r>
            <a:r>
              <a:rPr lang="en-US" sz="3600" dirty="0">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sinh</a:t>
            </a:r>
            <a:endParaRPr lang="en-US" sz="3600" dirty="0">
              <a:solidFill>
                <a:srgbClr val="FF0000"/>
              </a:solidFill>
              <a:latin typeface="Times New Roman" panose="02020603050405020304" pitchFamily="18" charset="0"/>
              <a:cs typeface="Times New Roman" panose="02020603050405020304" pitchFamily="18" charset="0"/>
            </a:endParaRPr>
          </a:p>
          <a:p>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gia</a:t>
            </a:r>
            <a:r>
              <a:rPr lang="en-US" sz="3600" dirty="0">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đình</a:t>
            </a:r>
            <a:endParaRPr lang="en-US" sz="3600" dirty="0">
              <a:solidFill>
                <a:srgbClr val="FF0000"/>
              </a:solidFill>
              <a:latin typeface="Times New Roman" panose="02020603050405020304" pitchFamily="18" charset="0"/>
              <a:cs typeface="Times New Roman" panose="02020603050405020304" pitchFamily="18" charset="0"/>
            </a:endParaRPr>
          </a:p>
          <a:p>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thông</a:t>
            </a:r>
            <a:r>
              <a:rPr lang="en-US" sz="3600" dirty="0">
                <a:latin typeface="Times New Roman" panose="02020603050405020304" pitchFamily="18" charset="0"/>
                <a:cs typeface="Times New Roman" panose="02020603050405020304" pitchFamily="18" charset="0"/>
              </a:rPr>
              <a:t> </a:t>
            </a:r>
            <a:r>
              <a:rPr lang="en-US" sz="3600" dirty="0">
                <a:solidFill>
                  <a:srgbClr val="FF0000"/>
                </a:solidFill>
                <a:latin typeface="Times New Roman" panose="02020603050405020304" pitchFamily="18" charset="0"/>
                <a:cs typeface="Times New Roman" panose="02020603050405020304" pitchFamily="18" charset="0"/>
              </a:rPr>
              <a:t>minh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thông</a:t>
            </a:r>
            <a:r>
              <a:rPr lang="en-US" sz="3600" dirty="0">
                <a:latin typeface="Times New Roman" panose="02020603050405020304" pitchFamily="18" charset="0"/>
                <a:cs typeface="Times New Roman" panose="02020603050405020304" pitchFamily="18" charset="0"/>
              </a:rPr>
              <a:t> </a:t>
            </a:r>
            <a:r>
              <a:rPr lang="en-US" sz="3600" dirty="0">
                <a:solidFill>
                  <a:srgbClr val="FF0000"/>
                </a:solidFill>
                <a:latin typeface="Times New Roman" panose="02020603050405020304" pitchFamily="18" charset="0"/>
                <a:cs typeface="Times New Roman" panose="02020603050405020304" pitchFamily="18" charset="0"/>
              </a:rPr>
              <a:t>tin</a:t>
            </a:r>
          </a:p>
          <a:p>
            <a:endParaRPr lang="en-US" dirty="0"/>
          </a:p>
          <a:p>
            <a:endParaRPr lang="en-US" dirty="0"/>
          </a:p>
          <a:p>
            <a:endParaRPr lang="en-US" dirty="0"/>
          </a:p>
        </p:txBody>
      </p:sp>
    </p:spTree>
    <p:extLst>
      <p:ext uri="{BB962C8B-B14F-4D97-AF65-F5344CB8AC3E}">
        <p14:creationId xmlns:p14="http://schemas.microsoft.com/office/powerpoint/2010/main" val="706575614"/>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106" name="Group 1">
            <a:extLst>
              <a:ext uri="{FF2B5EF4-FFF2-40B4-BE49-F238E27FC236}">
                <a16:creationId xmlns="" xmlns:a16="http://schemas.microsoft.com/office/drawing/2014/main" id="{C3113482-E004-05CA-1030-3AB63CA0BABB}"/>
              </a:ext>
            </a:extLst>
          </p:cNvPr>
          <p:cNvGrpSpPr>
            <a:grpSpLocks/>
          </p:cNvGrpSpPr>
          <p:nvPr/>
        </p:nvGrpSpPr>
        <p:grpSpPr bwMode="auto">
          <a:xfrm>
            <a:off x="0" y="0"/>
            <a:ext cx="12192000" cy="6858000"/>
            <a:chOff x="-203200" y="0"/>
            <a:chExt cx="12700000" cy="6858000"/>
          </a:xfrm>
        </p:grpSpPr>
        <p:pic>
          <p:nvPicPr>
            <p:cNvPr id="47107" name="Picture 4" descr="Beaches">
              <a:extLst>
                <a:ext uri="{FF2B5EF4-FFF2-40B4-BE49-F238E27FC236}">
                  <a16:creationId xmlns="" xmlns:a16="http://schemas.microsoft.com/office/drawing/2014/main" id="{8812B079-AD70-D0EF-5D9C-2185DCD496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200" y="0"/>
              <a:ext cx="12700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8" name="Text Box 9">
              <a:extLst>
                <a:ext uri="{FF2B5EF4-FFF2-40B4-BE49-F238E27FC236}">
                  <a16:creationId xmlns="" xmlns:a16="http://schemas.microsoft.com/office/drawing/2014/main" id="{46109B88-09A6-8704-41A2-C68E666A4858}"/>
                </a:ext>
              </a:extLst>
            </p:cNvPr>
            <p:cNvSpPr txBox="1">
              <a:spLocks noChangeArrowheads="1"/>
            </p:cNvSpPr>
            <p:nvPr/>
          </p:nvSpPr>
          <p:spPr bwMode="auto">
            <a:xfrm>
              <a:off x="3733800" y="4038600"/>
              <a:ext cx="4724400"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2700" b="1">
                  <a:solidFill>
                    <a:srgbClr val="FF0000"/>
                  </a:solidFill>
                  <a:latin typeface="HP001 4 hàng" panose="020B0603050302020204"/>
                </a:rPr>
                <a:t>KẾT THÚC TIẾT HỌC</a:t>
              </a:r>
            </a:p>
          </p:txBody>
        </p:sp>
      </p:grpSp>
    </p:spTree>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7532"/>
          </a:xfrm>
          <a:prstGeom prst="rect">
            <a:avLst/>
          </a:prstGeom>
        </p:spPr>
      </p:pic>
      <p:pic>
        <p:nvPicPr>
          <p:cNvPr id="5" name="图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0299" y="4034826"/>
            <a:ext cx="10852366" cy="2165035"/>
          </a:xfrm>
          <a:prstGeom prst="rect">
            <a:avLst/>
          </a:prstGeom>
        </p:spPr>
      </p:pic>
      <p:sp>
        <p:nvSpPr>
          <p:cNvPr id="2" name="矩形 1">
            <a:extLst>
              <a:ext uri="{FF2B5EF4-FFF2-40B4-BE49-F238E27FC236}">
                <a16:creationId xmlns="" xmlns:a16="http://schemas.microsoft.com/office/drawing/2014/main" id="{81B20B87-4BF5-42D0-A91F-FBCD8FD2F52E}"/>
              </a:ext>
            </a:extLst>
          </p:cNvPr>
          <p:cNvSpPr/>
          <p:nvPr/>
        </p:nvSpPr>
        <p:spPr>
          <a:xfrm>
            <a:off x="3999364" y="963381"/>
            <a:ext cx="3667992" cy="1015663"/>
          </a:xfrm>
          <a:prstGeom prst="rect">
            <a:avLst/>
          </a:prstGeom>
        </p:spPr>
        <p:txBody>
          <a:bodyPr wrap="none">
            <a:spAutoFit/>
          </a:bodyPr>
          <a:lstStyle/>
          <a:p>
            <a:pPr algn="ctr">
              <a:defRPr/>
            </a:pPr>
            <a:r>
              <a:rPr lang="en-US" altLang="zh-CN" sz="6000" b="1" dirty="0" err="1">
                <a:solidFill>
                  <a:srgbClr val="C00000"/>
                </a:solidFill>
                <a:latin typeface="Times New Roman" pitchFamily="18" charset="0"/>
                <a:ea typeface="汉仪润圆-75W" panose="00020600040101010101" pitchFamily="18" charset="-122"/>
                <a:cs typeface="Times New Roman" pitchFamily="18" charset="0"/>
              </a:rPr>
              <a:t>Khởi</a:t>
            </a:r>
            <a:r>
              <a:rPr lang="en-US" altLang="zh-CN" sz="6000" b="1" dirty="0">
                <a:solidFill>
                  <a:srgbClr val="C00000"/>
                </a:solidFill>
                <a:latin typeface="Times New Roman" pitchFamily="18" charset="0"/>
                <a:ea typeface="汉仪润圆-75W" panose="00020600040101010101" pitchFamily="18" charset="-122"/>
                <a:cs typeface="Times New Roman" pitchFamily="18" charset="0"/>
              </a:rPr>
              <a:t> </a:t>
            </a:r>
            <a:r>
              <a:rPr lang="en-US" altLang="zh-CN" sz="6000" b="1" dirty="0" err="1">
                <a:solidFill>
                  <a:srgbClr val="C00000"/>
                </a:solidFill>
                <a:latin typeface="Times New Roman" pitchFamily="18" charset="0"/>
                <a:ea typeface="汉仪润圆-75W" panose="00020600040101010101" pitchFamily="18" charset="-122"/>
                <a:cs typeface="Times New Roman" pitchFamily="18" charset="0"/>
              </a:rPr>
              <a:t>động</a:t>
            </a:r>
            <a:endParaRPr lang="zh-CN" altLang="en-US" sz="6000" b="1" dirty="0">
              <a:solidFill>
                <a:srgbClr val="C00000"/>
              </a:solidFill>
              <a:latin typeface="Times New Roman" pitchFamily="18" charset="0"/>
              <a:ea typeface="汉仪润圆-75W" panose="00020600040101010101" pitchFamily="18" charset="-122"/>
              <a:cs typeface="Times New Roman" pitchFamily="18" charset="0"/>
            </a:endParaRPr>
          </a:p>
        </p:txBody>
      </p:sp>
      <p:sp>
        <p:nvSpPr>
          <p:cNvPr id="6" name="TextBox 5"/>
          <p:cNvSpPr txBox="1"/>
          <p:nvPr/>
        </p:nvSpPr>
        <p:spPr>
          <a:xfrm>
            <a:off x="4821126" y="2152054"/>
            <a:ext cx="3165231" cy="1446550"/>
          </a:xfrm>
          <a:prstGeom prst="rect">
            <a:avLst/>
          </a:prstGeom>
          <a:noFill/>
        </p:spPr>
        <p:txBody>
          <a:bodyPr wrap="square" rtlCol="0">
            <a:spAutoFit/>
          </a:bodyPr>
          <a:lstStyle/>
          <a:p>
            <a:r>
              <a:rPr lang="en-US" sz="4400" dirty="0" err="1">
                <a:latin typeface="Times New Roman" panose="02020603050405020304" pitchFamily="18" charset="0"/>
                <a:cs typeface="Times New Roman" panose="02020603050405020304" pitchFamily="18" charset="0"/>
              </a:rPr>
              <a:t>rút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soạt</a:t>
            </a:r>
            <a:r>
              <a:rPr lang="en-US" sz="4400" dirty="0">
                <a:latin typeface="Times New Roman" panose="02020603050405020304" pitchFamily="18" charset="0"/>
                <a:cs typeface="Times New Roman" panose="02020603050405020304" pitchFamily="18" charset="0"/>
              </a:rPr>
              <a:t> </a:t>
            </a:r>
          </a:p>
          <a:p>
            <a:r>
              <a:rPr lang="en-US" sz="4400" dirty="0" err="1">
                <a:latin typeface="Times New Roman" panose="02020603050405020304" pitchFamily="18" charset="0"/>
                <a:cs typeface="Times New Roman" panose="02020603050405020304" pitchFamily="18" charset="0"/>
              </a:rPr>
              <a:t>nanh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ác</a:t>
            </a:r>
            <a:endParaRPr lang="en-US" sz="4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0234238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arn(inVertical)">
                                      <p:cBhvr>
                                        <p:cTn id="12"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7532"/>
          </a:xfrm>
          <a:prstGeom prst="rect">
            <a:avLst/>
          </a:prstGeom>
        </p:spPr>
      </p:pic>
      <p:pic>
        <p:nvPicPr>
          <p:cNvPr id="5" name="图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0299" y="4034826"/>
            <a:ext cx="10852366" cy="2165035"/>
          </a:xfrm>
          <a:prstGeom prst="rect">
            <a:avLst/>
          </a:prstGeom>
        </p:spPr>
      </p:pic>
      <p:sp>
        <p:nvSpPr>
          <p:cNvPr id="2" name="矩形 1">
            <a:extLst>
              <a:ext uri="{FF2B5EF4-FFF2-40B4-BE49-F238E27FC236}">
                <a16:creationId xmlns="" xmlns:a16="http://schemas.microsoft.com/office/drawing/2014/main" id="{81B20B87-4BF5-42D0-A91F-FBCD8FD2F52E}"/>
              </a:ext>
            </a:extLst>
          </p:cNvPr>
          <p:cNvSpPr/>
          <p:nvPr/>
        </p:nvSpPr>
        <p:spPr>
          <a:xfrm>
            <a:off x="3998563" y="963381"/>
            <a:ext cx="3669594" cy="1015663"/>
          </a:xfrm>
          <a:prstGeom prst="rect">
            <a:avLst/>
          </a:prstGeom>
        </p:spPr>
        <p:txBody>
          <a:bodyPr wrap="none">
            <a:spAutoFit/>
          </a:bodyPr>
          <a:lstStyle/>
          <a:p>
            <a:pPr algn="ctr">
              <a:defRPr/>
            </a:pPr>
            <a:r>
              <a:rPr lang="en-US" altLang="zh-CN" sz="6000" b="1" dirty="0" err="1">
                <a:solidFill>
                  <a:srgbClr val="C00000"/>
                </a:solidFill>
                <a:latin typeface="Times New Roman" pitchFamily="18" charset="0"/>
                <a:ea typeface="汉仪润圆-75W" panose="00020600040101010101" pitchFamily="18" charset="-122"/>
                <a:cs typeface="Times New Roman" pitchFamily="18" charset="0"/>
              </a:rPr>
              <a:t>Khám</a:t>
            </a:r>
            <a:r>
              <a:rPr lang="en-US" altLang="zh-CN" sz="6000" b="1" dirty="0">
                <a:solidFill>
                  <a:srgbClr val="C00000"/>
                </a:solidFill>
                <a:latin typeface="Times New Roman" pitchFamily="18" charset="0"/>
                <a:ea typeface="汉仪润圆-75W" panose="00020600040101010101" pitchFamily="18" charset="-122"/>
                <a:cs typeface="Times New Roman" pitchFamily="18" charset="0"/>
              </a:rPr>
              <a:t> </a:t>
            </a:r>
            <a:r>
              <a:rPr lang="en-US" altLang="zh-CN" sz="6000" b="1" dirty="0" err="1">
                <a:solidFill>
                  <a:srgbClr val="C00000"/>
                </a:solidFill>
                <a:latin typeface="Times New Roman" pitchFamily="18" charset="0"/>
                <a:ea typeface="汉仪润圆-75W" panose="00020600040101010101" pitchFamily="18" charset="-122"/>
                <a:cs typeface="Times New Roman" pitchFamily="18" charset="0"/>
              </a:rPr>
              <a:t>phá</a:t>
            </a:r>
            <a:endParaRPr lang="zh-CN" altLang="en-US" sz="6000" b="1" dirty="0">
              <a:solidFill>
                <a:srgbClr val="C00000"/>
              </a:solidFill>
              <a:latin typeface="Times New Roman" pitchFamily="18" charset="0"/>
              <a:ea typeface="汉仪润圆-75W" panose="00020600040101010101" pitchFamily="18" charset="-122"/>
              <a:cs typeface="Times New Roman" pitchFamily="18" charset="0"/>
            </a:endParaRPr>
          </a:p>
        </p:txBody>
      </p:sp>
    </p:spTree>
    <p:extLst>
      <p:ext uri="{BB962C8B-B14F-4D97-AF65-F5344CB8AC3E}">
        <p14:creationId xmlns:p14="http://schemas.microsoft.com/office/powerpoint/2010/main" val="1412114238"/>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7532"/>
          </a:xfrm>
          <a:prstGeom prst="rect">
            <a:avLst/>
          </a:prstGeom>
        </p:spPr>
      </p:pic>
      <p:pic>
        <p:nvPicPr>
          <p:cNvPr id="6" name="图片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55524" y="4734769"/>
            <a:ext cx="3536477" cy="2073504"/>
          </a:xfrm>
          <a:prstGeom prst="rect">
            <a:avLst/>
          </a:prstGeom>
        </p:spPr>
      </p:pic>
      <p:sp>
        <p:nvSpPr>
          <p:cNvPr id="8" name="文本框 7">
            <a:extLst>
              <a:ext uri="{FF2B5EF4-FFF2-40B4-BE49-F238E27FC236}">
                <a16:creationId xmlns="" xmlns:a16="http://schemas.microsoft.com/office/drawing/2014/main" id="{AE2D1232-D92F-46F2-8C65-FA0251ED8667}"/>
              </a:ext>
            </a:extLst>
          </p:cNvPr>
          <p:cNvSpPr txBox="1"/>
          <p:nvPr/>
        </p:nvSpPr>
        <p:spPr>
          <a:xfrm>
            <a:off x="4756531" y="161895"/>
            <a:ext cx="2678938" cy="707886"/>
          </a:xfrm>
          <a:prstGeom prst="rect">
            <a:avLst/>
          </a:prstGeom>
          <a:noFill/>
        </p:spPr>
        <p:txBody>
          <a:bodyPr wrap="none" rtlCol="0">
            <a:spAutoFit/>
          </a:bodyPr>
          <a:lstStyle/>
          <a:p>
            <a:pPr>
              <a:defRPr/>
            </a:pPr>
            <a:r>
              <a:rPr lang="en-US" altLang="zh-CN" sz="4000" b="1" dirty="0" err="1">
                <a:solidFill>
                  <a:srgbClr val="C00000"/>
                </a:solidFill>
                <a:latin typeface="Times New Roman" pitchFamily="18" charset="0"/>
                <a:ea typeface="汉仪跳跳体简" panose="00020600040101010101" pitchFamily="18" charset="-122"/>
                <a:cs typeface="Times New Roman" pitchFamily="18" charset="0"/>
              </a:rPr>
              <a:t>Thắng</a:t>
            </a:r>
            <a:r>
              <a:rPr lang="en-US" altLang="zh-CN" sz="4000" b="1" dirty="0">
                <a:solidFill>
                  <a:srgbClr val="C00000"/>
                </a:solidFill>
                <a:latin typeface="Times New Roman" pitchFamily="18" charset="0"/>
                <a:ea typeface="汉仪跳跳体简" panose="00020600040101010101" pitchFamily="18" charset="-122"/>
                <a:cs typeface="Times New Roman" pitchFamily="18" charset="0"/>
              </a:rPr>
              <a:t> </a:t>
            </a:r>
            <a:r>
              <a:rPr lang="en-US" altLang="zh-CN" sz="4000" b="1" dirty="0" err="1">
                <a:solidFill>
                  <a:srgbClr val="C00000"/>
                </a:solidFill>
                <a:latin typeface="Times New Roman" pitchFamily="18" charset="0"/>
                <a:ea typeface="汉仪跳跳体简" panose="00020600040101010101" pitchFamily="18" charset="-122"/>
                <a:cs typeface="Times New Roman" pitchFamily="18" charset="0"/>
              </a:rPr>
              <a:t>biển</a:t>
            </a:r>
            <a:endParaRPr lang="zh-CN" altLang="en-US" sz="4000" b="1" dirty="0">
              <a:solidFill>
                <a:srgbClr val="C00000"/>
              </a:solidFill>
              <a:latin typeface="Times New Roman" pitchFamily="18" charset="0"/>
              <a:ea typeface="汉仪跳跳体简" panose="00020600040101010101" pitchFamily="18" charset="-122"/>
              <a:cs typeface="Times New Roman" pitchFamily="18" charset="0"/>
            </a:endParaRPr>
          </a:p>
        </p:txBody>
      </p:sp>
      <p:sp>
        <p:nvSpPr>
          <p:cNvPr id="2" name="Rectangle 1"/>
          <p:cNvSpPr/>
          <p:nvPr/>
        </p:nvSpPr>
        <p:spPr>
          <a:xfrm>
            <a:off x="329920" y="869781"/>
            <a:ext cx="11306070" cy="4524315"/>
          </a:xfrm>
          <a:prstGeom prst="rect">
            <a:avLst/>
          </a:prstGeom>
        </p:spPr>
        <p:txBody>
          <a:bodyPr wrap="square">
            <a:spAutoFit/>
          </a:bodyPr>
          <a:lstStyle/>
          <a:p>
            <a:pPr algn="just"/>
            <a:r>
              <a:rPr lang="en-US" sz="3200" dirty="0">
                <a:latin typeface="Times New Roman" panose="02020603050405020304" pitchFamily="18" charset="0"/>
                <a:cs typeface="Times New Roman" panose="02020603050405020304" pitchFamily="18" charset="0"/>
              </a:rPr>
              <a:t>        </a:t>
            </a:r>
            <a:r>
              <a:rPr lang="vi-VN" sz="3200" dirty="0">
                <a:latin typeface="+mj-lt"/>
                <a:cs typeface="Times New Roman" panose="02020603050405020304" pitchFamily="18" charset="0"/>
              </a:rPr>
              <a:t>Mặt trời lên cao dần. Gió đã bắt đầu mạnh. Gió lên, nước biển càng dữ. Khoảng mênh mông ầm ĩ càng lan rộng mãi vào. Biển cả muốn nuốt tươi </a:t>
            </a:r>
            <a:r>
              <a:rPr lang="vi-VN" sz="3200" dirty="0" smtClean="0">
                <a:latin typeface="+mj-lt"/>
                <a:cs typeface="Times New Roman" panose="02020603050405020304" pitchFamily="18" charset="0"/>
              </a:rPr>
              <a:t>con </a:t>
            </a:r>
            <a:r>
              <a:rPr lang="vi-VN" sz="3200" dirty="0">
                <a:latin typeface="+mj-lt"/>
                <a:cs typeface="Times New Roman" panose="02020603050405020304" pitchFamily="18" charset="0"/>
              </a:rPr>
              <a:t>đê mỏng manh như con mập đớp con cá chim nhỏ bé.</a:t>
            </a:r>
          </a:p>
          <a:p>
            <a:pPr algn="just"/>
            <a:r>
              <a:rPr lang="en-US" sz="3200" dirty="0">
                <a:latin typeface="+mj-lt"/>
                <a:cs typeface="Times New Roman" panose="02020603050405020304" pitchFamily="18" charset="0"/>
              </a:rPr>
              <a:t>     </a:t>
            </a:r>
            <a:r>
              <a:rPr lang="en-US" sz="3200" dirty="0" smtClean="0">
                <a:latin typeface="+mj-lt"/>
                <a:cs typeface="Times New Roman" panose="02020603050405020304" pitchFamily="18" charset="0"/>
              </a:rPr>
              <a:t> </a:t>
            </a:r>
            <a:r>
              <a:rPr lang="vi-VN" sz="3200" dirty="0">
                <a:latin typeface="+mj-lt"/>
                <a:cs typeface="Times New Roman" panose="02020603050405020304" pitchFamily="18" charset="0"/>
              </a:rPr>
              <a:t>Một tiếng ào dữ dội. Như một đàn cá voi lớn, sóng trào qua những cây vẹt cao nhất, vụt vào thân đê rào rào. Một cuộc vật lộn dữ dội diễn ra. Một bên là biển, là gió, trong một cơn giận dữ điên cuồng. Một bên là hàng ngàn người với hai bàn tay và những dụng cụ thô sơ, với tinh thần quyết tâm </a:t>
            </a:r>
            <a:r>
              <a:rPr lang="en-US" sz="3200" dirty="0">
                <a:latin typeface="+mj-lt"/>
                <a:cs typeface="Times New Roman" panose="02020603050405020304" pitchFamily="18" charset="0"/>
              </a:rPr>
              <a:t> </a:t>
            </a:r>
            <a:r>
              <a:rPr lang="vi-VN" sz="3200" dirty="0">
                <a:latin typeface="+mj-lt"/>
                <a:cs typeface="Times New Roman" panose="02020603050405020304" pitchFamily="18" charset="0"/>
              </a:rPr>
              <a:t>chống giữ.</a:t>
            </a:r>
            <a:endParaRPr lang="en-US" sz="3200" dirty="0">
              <a:latin typeface="+mj-lt"/>
              <a:cs typeface="Times New Roman" panose="02020603050405020304" pitchFamily="18" charset="0"/>
            </a:endParaRPr>
          </a:p>
        </p:txBody>
      </p:sp>
    </p:spTree>
    <p:extLst>
      <p:ext uri="{BB962C8B-B14F-4D97-AF65-F5344CB8AC3E}">
        <p14:creationId xmlns:p14="http://schemas.microsoft.com/office/powerpoint/2010/main" val="1977074858"/>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4261" y="-19587"/>
            <a:ext cx="12192000" cy="6857532"/>
          </a:xfrm>
          <a:prstGeom prst="rect">
            <a:avLst/>
          </a:prstGeom>
        </p:spPr>
      </p:pic>
      <p:pic>
        <p:nvPicPr>
          <p:cNvPr id="6" name="图片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97434" y="4871826"/>
            <a:ext cx="10852366" cy="2165035"/>
          </a:xfrm>
          <a:prstGeom prst="rect">
            <a:avLst/>
          </a:prstGeom>
        </p:spPr>
      </p:pic>
      <p:sp>
        <p:nvSpPr>
          <p:cNvPr id="5" name="Oval Callout 4"/>
          <p:cNvSpPr/>
          <p:nvPr/>
        </p:nvSpPr>
        <p:spPr>
          <a:xfrm>
            <a:off x="644893" y="385610"/>
            <a:ext cx="9745103" cy="1946153"/>
          </a:xfrm>
          <a:prstGeom prst="wedgeEllipseCallout">
            <a:avLst>
              <a:gd name="adj1" fmla="val -57334"/>
              <a:gd name="adj2" fmla="val 61984"/>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7" name="Rectangle 6"/>
          <p:cNvSpPr/>
          <p:nvPr/>
        </p:nvSpPr>
        <p:spPr>
          <a:xfrm>
            <a:off x="914400" y="820077"/>
            <a:ext cx="9711891" cy="1077218"/>
          </a:xfrm>
          <a:prstGeom prst="rect">
            <a:avLst/>
          </a:prstGeom>
        </p:spPr>
        <p:txBody>
          <a:bodyPr wrap="square">
            <a:spAutoFit/>
          </a:bodyPr>
          <a:lstStyle/>
          <a:p>
            <a:r>
              <a:rPr lang="vi-VN" sz="3200" dirty="0">
                <a:latin typeface="Times New Roman" panose="02020603050405020304" pitchFamily="18" charset="0"/>
                <a:cs typeface="Times New Roman" panose="02020603050405020304" pitchFamily="18" charset="0"/>
              </a:rPr>
              <a:t>Qua đoạn văn, em thấy hình ảnh cơn bão biển hiện ra như thế nào? </a:t>
            </a:r>
            <a:endParaRPr lang="en-US" sz="3200" dirty="0">
              <a:latin typeface="Times New Roman" panose="02020603050405020304" pitchFamily="18" charset="0"/>
              <a:cs typeface="Times New Roman" panose="02020603050405020304" pitchFamily="18" charset="0"/>
            </a:endParaRPr>
          </a:p>
        </p:txBody>
      </p:sp>
      <p:sp>
        <p:nvSpPr>
          <p:cNvPr id="14" name="TextBox 13"/>
          <p:cNvSpPr txBox="1"/>
          <p:nvPr/>
        </p:nvSpPr>
        <p:spPr>
          <a:xfrm>
            <a:off x="1164657" y="2884998"/>
            <a:ext cx="9613876" cy="1077218"/>
          </a:xfrm>
          <a:prstGeom prst="rect">
            <a:avLst/>
          </a:prstGeom>
          <a:noFill/>
        </p:spPr>
        <p:txBody>
          <a:bodyPr wrap="square" rtlCol="0">
            <a:spAutoFit/>
          </a:bodyPr>
          <a:lstStyle/>
          <a:p>
            <a:pPr algn="just"/>
            <a:r>
              <a:rPr lang="vi-VN" sz="3200" dirty="0">
                <a:latin typeface="Times New Roman" panose="02020603050405020304" pitchFamily="18" charset="0"/>
                <a:cs typeface="Times New Roman" panose="02020603050405020304" pitchFamily="18" charset="0"/>
              </a:rPr>
              <a:t>Qua đoạn văn, hình ảnh cơn bão biển hiện ra rất hung dữ, nó tấn công dữ dội vào khúc đê mỏng manh. </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5717049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ppt_x"/>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08659" y="1366152"/>
            <a:ext cx="4243939" cy="1325563"/>
          </a:xfrm>
        </p:spPr>
        <p:txBody>
          <a:bodyPr/>
          <a:lstStyle/>
          <a:p>
            <a:r>
              <a:rPr lang="vi-VN" dirty="0" smtClean="0"/>
              <a:t>Động đất</a:t>
            </a:r>
            <a:endParaRPr lang="en-US" dirty="0"/>
          </a:p>
        </p:txBody>
      </p:sp>
    </p:spTree>
    <p:extLst>
      <p:ext uri="{BB962C8B-B14F-4D97-AF65-F5344CB8AC3E}">
        <p14:creationId xmlns:p14="http://schemas.microsoft.com/office/powerpoint/2010/main" val="306496560"/>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78"/>
            <a:ext cx="12192000" cy="6857532"/>
          </a:xfrm>
          <a:prstGeom prst="rect">
            <a:avLst/>
          </a:prstGeom>
        </p:spPr>
      </p:pic>
      <p:pic>
        <p:nvPicPr>
          <p:cNvPr id="7" name="Picture 6"/>
          <p:cNvPicPr>
            <a:picLocks noChangeAspect="1"/>
          </p:cNvPicPr>
          <p:nvPr/>
        </p:nvPicPr>
        <p:blipFill>
          <a:blip r:embed="rId4"/>
          <a:stretch>
            <a:fillRect/>
          </a:stretch>
        </p:blipFill>
        <p:spPr>
          <a:xfrm>
            <a:off x="2769153" y="1803278"/>
            <a:ext cx="6214905" cy="4143270"/>
          </a:xfrm>
          <a:prstGeom prst="rect">
            <a:avLst/>
          </a:prstGeom>
        </p:spPr>
      </p:pic>
      <p:pic>
        <p:nvPicPr>
          <p:cNvPr id="8" name="Picture 7"/>
          <p:cNvPicPr>
            <a:picLocks noChangeAspect="1"/>
          </p:cNvPicPr>
          <p:nvPr/>
        </p:nvPicPr>
        <p:blipFill>
          <a:blip r:embed="rId5"/>
          <a:stretch>
            <a:fillRect/>
          </a:stretch>
        </p:blipFill>
        <p:spPr>
          <a:xfrm>
            <a:off x="2769153" y="1803278"/>
            <a:ext cx="6239622" cy="3948511"/>
          </a:xfrm>
          <a:prstGeom prst="rect">
            <a:avLst/>
          </a:prstGeom>
        </p:spPr>
      </p:pic>
      <p:pic>
        <p:nvPicPr>
          <p:cNvPr id="9" name="Picture 8"/>
          <p:cNvPicPr>
            <a:picLocks noChangeAspect="1"/>
          </p:cNvPicPr>
          <p:nvPr/>
        </p:nvPicPr>
        <p:blipFill>
          <a:blip r:embed="rId6"/>
          <a:stretch>
            <a:fillRect/>
          </a:stretch>
        </p:blipFill>
        <p:spPr>
          <a:xfrm>
            <a:off x="0" y="378"/>
            <a:ext cx="12281835" cy="6857622"/>
          </a:xfrm>
          <a:prstGeom prst="rect">
            <a:avLst/>
          </a:prstGeom>
        </p:spPr>
      </p:pic>
    </p:spTree>
    <p:extLst>
      <p:ext uri="{BB962C8B-B14F-4D97-AF65-F5344CB8AC3E}">
        <p14:creationId xmlns:p14="http://schemas.microsoft.com/office/powerpoint/2010/main" val="41310543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78"/>
            <a:ext cx="12192000" cy="6857532"/>
          </a:xfrm>
          <a:prstGeom prst="rect">
            <a:avLst/>
          </a:prstGeom>
        </p:spPr>
      </p:pic>
      <p:pic>
        <p:nvPicPr>
          <p:cNvPr id="6" name="图片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97434" y="4871826"/>
            <a:ext cx="10852366" cy="2165035"/>
          </a:xfrm>
          <a:prstGeom prst="rect">
            <a:avLst/>
          </a:prstGeom>
        </p:spPr>
      </p:pic>
      <p:pic>
        <p:nvPicPr>
          <p:cNvPr id="5" name="Picture 4"/>
          <p:cNvPicPr>
            <a:picLocks noChangeAspect="1"/>
          </p:cNvPicPr>
          <p:nvPr/>
        </p:nvPicPr>
        <p:blipFill rotWithShape="1">
          <a:blip r:embed="rId5">
            <a:clrChange>
              <a:clrFrom>
                <a:srgbClr val="FFFFFF"/>
              </a:clrFrom>
              <a:clrTo>
                <a:srgbClr val="FFFFFF">
                  <a:alpha val="0"/>
                </a:srgbClr>
              </a:clrTo>
            </a:clrChange>
          </a:blip>
          <a:srcRect t="17083"/>
          <a:stretch/>
        </p:blipFill>
        <p:spPr>
          <a:xfrm>
            <a:off x="3337261" y="2236039"/>
            <a:ext cx="6042199" cy="3140898"/>
          </a:xfrm>
          <a:prstGeom prst="rect">
            <a:avLst/>
          </a:prstGeom>
        </p:spPr>
      </p:pic>
      <p:sp>
        <p:nvSpPr>
          <p:cNvPr id="7" name="Rectangle 6"/>
          <p:cNvSpPr/>
          <p:nvPr/>
        </p:nvSpPr>
        <p:spPr>
          <a:xfrm>
            <a:off x="2087631" y="394954"/>
            <a:ext cx="8016746" cy="1569660"/>
          </a:xfrm>
          <a:prstGeom prst="rect">
            <a:avLst/>
          </a:prstGeom>
          <a:noFill/>
        </p:spPr>
        <p:txBody>
          <a:bodyPr wrap="none" lIns="91440" tIns="45720" rIns="91440" bIns="45720">
            <a:spAutoFit/>
          </a:bodyPr>
          <a:lstStyle/>
          <a:p>
            <a:pPr algn="ctr"/>
            <a:r>
              <a:rPr lang="en-US" sz="9600" b="1" dirty="0" err="1">
                <a:ln w="9525">
                  <a:solidFill>
                    <a:schemeClr val="bg1"/>
                  </a:solidFill>
                  <a:prstDash val="solid"/>
                </a:ln>
                <a:effectLst>
                  <a:outerShdw blurRad="12700" dist="38100" dir="2700000" algn="tl" rotWithShape="0">
                    <a:schemeClr val="bg1">
                      <a:lumMod val="50000"/>
                    </a:schemeClr>
                  </a:outerShdw>
                </a:effectLst>
              </a:rPr>
              <a:t>Tìm</a:t>
            </a:r>
            <a:r>
              <a:rPr lang="en-US" sz="9600" b="1" dirty="0">
                <a:ln w="9525">
                  <a:solidFill>
                    <a:schemeClr val="bg1"/>
                  </a:solidFill>
                  <a:prstDash val="solid"/>
                </a:ln>
                <a:effectLst>
                  <a:outerShdw blurRad="12700" dist="38100" dir="2700000" algn="tl" rotWithShape="0">
                    <a:schemeClr val="bg1">
                      <a:lumMod val="50000"/>
                    </a:schemeClr>
                  </a:outerShdw>
                </a:effectLst>
              </a:rPr>
              <a:t> </a:t>
            </a:r>
            <a:r>
              <a:rPr lang="en-US" sz="9600" b="1" dirty="0" err="1">
                <a:ln w="9525">
                  <a:solidFill>
                    <a:schemeClr val="bg1"/>
                  </a:solidFill>
                  <a:prstDash val="solid"/>
                </a:ln>
                <a:effectLst>
                  <a:outerShdw blurRad="12700" dist="38100" dir="2700000" algn="tl" rotWithShape="0">
                    <a:schemeClr val="bg1">
                      <a:lumMod val="50000"/>
                    </a:schemeClr>
                  </a:outerShdw>
                </a:effectLst>
              </a:rPr>
              <a:t>từ</a:t>
            </a:r>
            <a:r>
              <a:rPr lang="en-US" sz="9600" b="1" dirty="0">
                <a:ln w="9525">
                  <a:solidFill>
                    <a:schemeClr val="bg1"/>
                  </a:solidFill>
                  <a:prstDash val="solid"/>
                </a:ln>
                <a:effectLst>
                  <a:outerShdw blurRad="12700" dist="38100" dir="2700000" algn="tl" rotWithShape="0">
                    <a:schemeClr val="bg1">
                      <a:lumMod val="50000"/>
                    </a:schemeClr>
                  </a:outerShdw>
                </a:effectLst>
              </a:rPr>
              <a:t> </a:t>
            </a:r>
            <a:r>
              <a:rPr lang="en-US" sz="9600" b="1" dirty="0" err="1">
                <a:ln w="9525">
                  <a:solidFill>
                    <a:schemeClr val="bg1"/>
                  </a:solidFill>
                  <a:prstDash val="solid"/>
                </a:ln>
                <a:effectLst>
                  <a:outerShdw blurRad="12700" dist="38100" dir="2700000" algn="tl" rotWithShape="0">
                    <a:schemeClr val="bg1">
                      <a:lumMod val="50000"/>
                    </a:schemeClr>
                  </a:outerShdw>
                </a:effectLst>
              </a:rPr>
              <a:t>khó</a:t>
            </a:r>
            <a:r>
              <a:rPr lang="en-US" sz="9600" b="1" dirty="0">
                <a:ln w="9525">
                  <a:solidFill>
                    <a:schemeClr val="bg1"/>
                  </a:solidFill>
                  <a:prstDash val="solid"/>
                </a:ln>
                <a:effectLst>
                  <a:outerShdw blurRad="12700" dist="38100" dir="2700000" algn="tl" rotWithShape="0">
                    <a:schemeClr val="bg1">
                      <a:lumMod val="50000"/>
                    </a:schemeClr>
                  </a:outerShdw>
                </a:effectLst>
              </a:rPr>
              <a:t> </a:t>
            </a:r>
            <a:r>
              <a:rPr lang="en-US" sz="9600" b="1" dirty="0" err="1">
                <a:ln w="9525">
                  <a:solidFill>
                    <a:schemeClr val="bg1"/>
                  </a:solidFill>
                  <a:prstDash val="solid"/>
                </a:ln>
                <a:effectLst>
                  <a:outerShdw blurRad="12700" dist="38100" dir="2700000" algn="tl" rotWithShape="0">
                    <a:schemeClr val="bg1">
                      <a:lumMod val="50000"/>
                    </a:schemeClr>
                  </a:outerShdw>
                </a:effectLst>
              </a:rPr>
              <a:t>viết</a:t>
            </a:r>
            <a:endParaRPr lang="en-US" sz="96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168285165"/>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78"/>
            <a:ext cx="12192000" cy="6857532"/>
          </a:xfrm>
          <a:prstGeom prst="rect">
            <a:avLst/>
          </a:prstGeom>
        </p:spPr>
      </p:pic>
      <p:pic>
        <p:nvPicPr>
          <p:cNvPr id="6" name="图片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97434" y="4871826"/>
            <a:ext cx="10852366" cy="2165035"/>
          </a:xfrm>
          <a:prstGeom prst="rect">
            <a:avLst/>
          </a:prstGeom>
        </p:spPr>
      </p:pic>
      <p:sp>
        <p:nvSpPr>
          <p:cNvPr id="7" name="Rectangle 6"/>
          <p:cNvSpPr/>
          <p:nvPr/>
        </p:nvSpPr>
        <p:spPr>
          <a:xfrm>
            <a:off x="3134776" y="394954"/>
            <a:ext cx="5922455" cy="1569660"/>
          </a:xfrm>
          <a:prstGeom prst="rect">
            <a:avLst/>
          </a:prstGeom>
          <a:noFill/>
        </p:spPr>
        <p:txBody>
          <a:bodyPr wrap="none" lIns="91440" tIns="45720" rIns="91440" bIns="45720">
            <a:spAutoFit/>
          </a:bodyPr>
          <a:lstStyle/>
          <a:p>
            <a:pPr algn="ctr"/>
            <a:r>
              <a:rPr lang="en-US" sz="9600" b="1" dirty="0" err="1">
                <a:ln w="9525">
                  <a:solidFill>
                    <a:schemeClr val="bg1"/>
                  </a:solidFill>
                  <a:prstDash val="solid"/>
                </a:ln>
                <a:solidFill>
                  <a:srgbClr val="7030A0"/>
                </a:solidFill>
                <a:effectLst>
                  <a:outerShdw blurRad="12700" dist="38100" dir="2700000" algn="tl" rotWithShape="0">
                    <a:schemeClr val="bg1">
                      <a:lumMod val="50000"/>
                    </a:schemeClr>
                  </a:outerShdw>
                </a:effectLst>
              </a:rPr>
              <a:t>Từ</a:t>
            </a:r>
            <a:r>
              <a:rPr lang="en-US" sz="9600" b="1" dirty="0">
                <a:ln w="9525">
                  <a:solidFill>
                    <a:schemeClr val="bg1"/>
                  </a:solidFill>
                  <a:prstDash val="solid"/>
                </a:ln>
                <a:solidFill>
                  <a:srgbClr val="7030A0"/>
                </a:solidFill>
                <a:effectLst>
                  <a:outerShdw blurRad="12700" dist="38100" dir="2700000" algn="tl" rotWithShape="0">
                    <a:schemeClr val="bg1">
                      <a:lumMod val="50000"/>
                    </a:schemeClr>
                  </a:outerShdw>
                </a:effectLst>
              </a:rPr>
              <a:t> </a:t>
            </a:r>
            <a:r>
              <a:rPr lang="en-US" sz="9600" b="1" dirty="0" err="1">
                <a:ln w="9525">
                  <a:solidFill>
                    <a:schemeClr val="bg1"/>
                  </a:solidFill>
                  <a:prstDash val="solid"/>
                </a:ln>
                <a:solidFill>
                  <a:srgbClr val="7030A0"/>
                </a:solidFill>
                <a:effectLst>
                  <a:outerShdw blurRad="12700" dist="38100" dir="2700000" algn="tl" rotWithShape="0">
                    <a:schemeClr val="bg1">
                      <a:lumMod val="50000"/>
                    </a:schemeClr>
                  </a:outerShdw>
                </a:effectLst>
              </a:rPr>
              <a:t>khó</a:t>
            </a:r>
            <a:r>
              <a:rPr lang="en-US" sz="9600" b="1" dirty="0">
                <a:ln w="9525">
                  <a:solidFill>
                    <a:schemeClr val="bg1"/>
                  </a:solidFill>
                  <a:prstDash val="solid"/>
                </a:ln>
                <a:solidFill>
                  <a:srgbClr val="7030A0"/>
                </a:solidFill>
                <a:effectLst>
                  <a:outerShdw blurRad="12700" dist="38100" dir="2700000" algn="tl" rotWithShape="0">
                    <a:schemeClr val="bg1">
                      <a:lumMod val="50000"/>
                    </a:schemeClr>
                  </a:outerShdw>
                </a:effectLst>
              </a:rPr>
              <a:t> </a:t>
            </a:r>
            <a:r>
              <a:rPr lang="en-US" sz="9600" b="1" dirty="0" err="1">
                <a:ln w="9525">
                  <a:solidFill>
                    <a:schemeClr val="bg1"/>
                  </a:solidFill>
                  <a:prstDash val="solid"/>
                </a:ln>
                <a:solidFill>
                  <a:srgbClr val="7030A0"/>
                </a:solidFill>
                <a:effectLst>
                  <a:outerShdw blurRad="12700" dist="38100" dir="2700000" algn="tl" rotWithShape="0">
                    <a:schemeClr val="bg1">
                      <a:lumMod val="50000"/>
                    </a:schemeClr>
                  </a:outerShdw>
                </a:effectLst>
              </a:rPr>
              <a:t>viết</a:t>
            </a:r>
            <a:endParaRPr lang="en-US" sz="9600" b="1" cap="none" spc="0" dirty="0">
              <a:ln w="9525">
                <a:solidFill>
                  <a:schemeClr val="bg1"/>
                </a:solidFill>
                <a:prstDash val="solid"/>
              </a:ln>
              <a:solidFill>
                <a:srgbClr val="7030A0"/>
              </a:solidFill>
              <a:effectLst>
                <a:outerShdw blurRad="12700" dist="38100" dir="2700000" algn="tl" rotWithShape="0">
                  <a:schemeClr val="bg1">
                    <a:lumMod val="50000"/>
                  </a:schemeClr>
                </a:outerShdw>
              </a:effectLst>
            </a:endParaRPr>
          </a:p>
        </p:txBody>
      </p:sp>
      <p:sp>
        <p:nvSpPr>
          <p:cNvPr id="2" name="TextBox 1"/>
          <p:cNvSpPr txBox="1"/>
          <p:nvPr/>
        </p:nvSpPr>
        <p:spPr>
          <a:xfrm>
            <a:off x="4411227" y="2028760"/>
            <a:ext cx="4531806" cy="2800767"/>
          </a:xfrm>
          <a:prstGeom prst="rect">
            <a:avLst/>
          </a:prstGeom>
          <a:noFill/>
        </p:spPr>
        <p:txBody>
          <a:bodyPr wrap="square" rtlCol="0">
            <a:spAutoFit/>
          </a:bodyPr>
          <a:lstStyle/>
          <a:p>
            <a:r>
              <a:rPr lang="en-US" sz="4400" dirty="0" err="1">
                <a:latin typeface="Times New Roman" panose="02020603050405020304" pitchFamily="18" charset="0"/>
                <a:cs typeface="Times New Roman" panose="02020603050405020304" pitchFamily="18" charset="0"/>
              </a:rPr>
              <a:t>lan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rộng</a:t>
            </a:r>
            <a:endParaRPr lang="en-US" sz="4400" dirty="0">
              <a:latin typeface="Times New Roman" panose="02020603050405020304" pitchFamily="18" charset="0"/>
              <a:cs typeface="Times New Roman" panose="02020603050405020304" pitchFamily="18" charset="0"/>
            </a:endParaRPr>
          </a:p>
          <a:p>
            <a:r>
              <a:rPr lang="en-US" sz="4400">
                <a:latin typeface="Times New Roman" panose="02020603050405020304" pitchFamily="18" charset="0"/>
                <a:cs typeface="Times New Roman" panose="02020603050405020304" pitchFamily="18" charset="0"/>
              </a:rPr>
              <a:t>cây </a:t>
            </a:r>
            <a:r>
              <a:rPr lang="en-US" sz="4400" dirty="0" err="1">
                <a:latin typeface="Times New Roman" panose="02020603050405020304" pitchFamily="18" charset="0"/>
                <a:cs typeface="Times New Roman" panose="02020603050405020304" pitchFamily="18" charset="0"/>
              </a:rPr>
              <a:t>vẹt</a:t>
            </a:r>
            <a:endParaRPr lang="en-US" sz="4400" dirty="0">
              <a:latin typeface="Times New Roman" panose="02020603050405020304" pitchFamily="18" charset="0"/>
              <a:cs typeface="Times New Roman" panose="02020603050405020304" pitchFamily="18" charset="0"/>
            </a:endParaRPr>
          </a:p>
          <a:p>
            <a:r>
              <a:rPr lang="en-US" sz="4400" dirty="0" err="1">
                <a:latin typeface="Times New Roman" panose="02020603050405020304" pitchFamily="18" charset="0"/>
                <a:cs typeface="Times New Roman" panose="02020603050405020304" pitchFamily="18" charset="0"/>
              </a:rPr>
              <a:t>ầm</a:t>
            </a:r>
            <a:r>
              <a:rPr lang="en-US" sz="4400" dirty="0">
                <a:latin typeface="Times New Roman" panose="02020603050405020304" pitchFamily="18" charset="0"/>
                <a:cs typeface="Times New Roman" panose="02020603050405020304" pitchFamily="18" charset="0"/>
              </a:rPr>
              <a:t> ĩ</a:t>
            </a:r>
          </a:p>
          <a:p>
            <a:r>
              <a:rPr lang="en-US" sz="4400" dirty="0" err="1">
                <a:latin typeface="Times New Roman" panose="02020603050405020304" pitchFamily="18" charset="0"/>
                <a:cs typeface="Times New Roman" panose="02020603050405020304" pitchFamily="18" charset="0"/>
              </a:rPr>
              <a:t>điên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cuồng</a:t>
            </a:r>
            <a:endParaRPr lang="en-US" sz="4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030885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arn(inVertical)">
                                      <p:cBhvr>
                                        <p:cTn id="2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5_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6_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160</TotalTime>
  <Words>474</Words>
  <Application>Microsoft Office PowerPoint</Application>
  <PresentationFormat>Custom</PresentationFormat>
  <Paragraphs>74</Paragraphs>
  <Slides>17</Slides>
  <Notes>12</Notes>
  <HiddenSlides>0</HiddenSlides>
  <MMClips>0</MMClips>
  <ScaleCrop>false</ScaleCrop>
  <HeadingPairs>
    <vt:vector size="4" baseType="variant">
      <vt:variant>
        <vt:lpstr>Theme</vt:lpstr>
      </vt:variant>
      <vt:variant>
        <vt:i4>7</vt:i4>
      </vt:variant>
      <vt:variant>
        <vt:lpstr>Slide Titles</vt:lpstr>
      </vt:variant>
      <vt:variant>
        <vt:i4>17</vt:i4>
      </vt:variant>
    </vt:vector>
  </HeadingPairs>
  <TitlesOfParts>
    <vt:vector size="24" baseType="lpstr">
      <vt:lpstr>Office 主题</vt:lpstr>
      <vt:lpstr>1_Office 主题</vt:lpstr>
      <vt:lpstr>2_Office 主题</vt:lpstr>
      <vt:lpstr>3_Office 主题</vt:lpstr>
      <vt:lpstr>4_Office 主题</vt:lpstr>
      <vt:lpstr>5_Office 主题</vt:lpstr>
      <vt:lpstr>6_Office 主题</vt:lpstr>
      <vt:lpstr>PowerPoint Presentation</vt:lpstr>
      <vt:lpstr>PowerPoint Presentation</vt:lpstr>
      <vt:lpstr>PowerPoint Presentation</vt:lpstr>
      <vt:lpstr>PowerPoint Presentation</vt:lpstr>
      <vt:lpstr>PowerPoint Presentation</vt:lpstr>
      <vt:lpstr>Động đất</vt:lpstr>
      <vt:lpstr>PowerPoint Presentation</vt:lpstr>
      <vt:lpstr>PowerPoint Presentation</vt:lpstr>
      <vt:lpstr>PowerPoint Presentation</vt:lpstr>
      <vt:lpstr>PowerPoint Presentation</vt:lpstr>
      <vt:lpstr>PowerPoint Presentation</vt:lpstr>
      <vt:lpstr>PowerPoint Presentation</vt:lpstr>
      <vt:lpstr> Bài :2 a)Điền vào chỗ trống l hay n?          Từ xa nhìn …ại, cây gạo sừng sững như một tháp đèn khổng …ồ. Hàng ngàn bông hoa là hàng ngàn ngọn …ửa hồng tươi. Hàng ngàn búp ...õn là hàng ngàn ánh …ến trong xanh. Tất cả đều …óng …ánh, …ung …inh trong …ắng. Chào mào, sáo sậu, sáo đen, đàn đàn …ũ …ũ bay đi bay về, lượn …ên …ượn xuống.                                                 Theo VŨ TÚ NAM</vt:lpstr>
      <vt:lpstr>         Từ xa nhìn lại, cây gạo sừng sững như một tháp đèn khổng lồ. Hàng ngàn bông hoa là hàng ngàn ngọn lửa hồng tươi. Hàng ngàn búp nõn là hàng ngàn ánh nến trong xanh. Tất cả đều lóng lánh, lung linh trong nắng. Chào mào, sáo sậu, sáo đen, đàn đàn lũ lũ bay đi bay về, lượn lên lượn xuống.         VŨ TÚ NAM</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Long Tâm Như</dc:creator>
  <cp:lastModifiedBy>Windows User</cp:lastModifiedBy>
  <cp:revision>29</cp:revision>
  <dcterms:created xsi:type="dcterms:W3CDTF">2021-03-13T03:21:21Z</dcterms:created>
  <dcterms:modified xsi:type="dcterms:W3CDTF">2023-03-15T03:51:00Z</dcterms:modified>
</cp:coreProperties>
</file>